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99" r:id="rId4"/>
    <p:sldId id="300" r:id="rId5"/>
    <p:sldId id="301" r:id="rId6"/>
    <p:sldId id="302" r:id="rId7"/>
    <p:sldId id="303" r:id="rId8"/>
    <p:sldId id="261" r:id="rId9"/>
    <p:sldId id="262" r:id="rId10"/>
    <p:sldId id="263" r:id="rId11"/>
    <p:sldId id="297" r:id="rId12"/>
    <p:sldId id="275" r:id="rId13"/>
    <p:sldId id="272" r:id="rId14"/>
    <p:sldId id="273" r:id="rId15"/>
    <p:sldId id="274" r:id="rId16"/>
    <p:sldId id="264" r:id="rId17"/>
    <p:sldId id="270" r:id="rId18"/>
    <p:sldId id="265" r:id="rId19"/>
    <p:sldId id="304" r:id="rId20"/>
    <p:sldId id="305" r:id="rId21"/>
    <p:sldId id="306" r:id="rId22"/>
    <p:sldId id="307" r:id="rId23"/>
    <p:sldId id="296" r:id="rId24"/>
    <p:sldId id="267" r:id="rId25"/>
    <p:sldId id="284" r:id="rId26"/>
    <p:sldId id="285" r:id="rId27"/>
    <p:sldId id="268" r:id="rId28"/>
    <p:sldId id="310" r:id="rId29"/>
    <p:sldId id="311" r:id="rId30"/>
    <p:sldId id="294" r:id="rId31"/>
    <p:sldId id="286" r:id="rId32"/>
    <p:sldId id="287" r:id="rId33"/>
    <p:sldId id="288" r:id="rId34"/>
    <p:sldId id="289" r:id="rId35"/>
    <p:sldId id="290" r:id="rId36"/>
    <p:sldId id="291" r:id="rId37"/>
    <p:sldId id="292" r:id="rId38"/>
    <p:sldId id="269" r:id="rId39"/>
    <p:sldId id="278" r:id="rId40"/>
    <p:sldId id="279" r:id="rId41"/>
    <p:sldId id="280" r:id="rId42"/>
    <p:sldId id="281" r:id="rId43"/>
    <p:sldId id="282" r:id="rId44"/>
    <p:sldId id="28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7BCE3A-84DF-4E2D-956E-1E7E6423C09E}" v="3" dt="2019-01-10T15:05:20.031"/>
    <p1510:client id="{B420B5BE-B425-4D03-8183-5F74B83CF07D}" v="1" dt="2019-01-11T08:40:41.2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rre GARDELLE" userId="4107b428a001715b" providerId="Windows Live" clId="Web-{1DA6860B-D044-47B1-B54A-192CF3A6ED4B}"/>
    <pc:docChg chg="addSld delSld modSld">
      <pc:chgData name="Pierre GARDELLE" userId="4107b428a001715b" providerId="Windows Live" clId="Web-{1DA6860B-D044-47B1-B54A-192CF3A6ED4B}" dt="2019-01-10T15:35:10.065" v="424"/>
      <pc:docMkLst>
        <pc:docMk/>
      </pc:docMkLst>
      <pc:sldChg chg="modSp">
        <pc:chgData name="Pierre GARDELLE" userId="4107b428a001715b" providerId="Windows Live" clId="Web-{1DA6860B-D044-47B1-B54A-192CF3A6ED4B}" dt="2019-01-10T15:34:31.440" v="417" actId="20577"/>
        <pc:sldMkLst>
          <pc:docMk/>
          <pc:sldMk cId="786709357" sldId="258"/>
        </pc:sldMkLst>
        <pc:spChg chg="mod">
          <ac:chgData name="Pierre GARDELLE" userId="4107b428a001715b" providerId="Windows Live" clId="Web-{1DA6860B-D044-47B1-B54A-192CF3A6ED4B}" dt="2019-01-10T15:34:31.440" v="417" actId="20577"/>
          <ac:spMkLst>
            <pc:docMk/>
            <pc:sldMk cId="786709357" sldId="258"/>
            <ac:spMk id="4" creationId="{F91FDD30-5BD3-40F5-B9B5-11B8EDE1A958}"/>
          </ac:spMkLst>
        </pc:spChg>
      </pc:sldChg>
      <pc:sldChg chg="addSp delSp modSp">
        <pc:chgData name="Pierre GARDELLE" userId="4107b428a001715b" providerId="Windows Live" clId="Web-{1DA6860B-D044-47B1-B54A-192CF3A6ED4B}" dt="2019-01-10T15:35:10.065" v="424"/>
        <pc:sldMkLst>
          <pc:docMk/>
          <pc:sldMk cId="1958867791" sldId="259"/>
        </pc:sldMkLst>
        <pc:spChg chg="del">
          <ac:chgData name="Pierre GARDELLE" userId="4107b428a001715b" providerId="Windows Live" clId="Web-{1DA6860B-D044-47B1-B54A-192CF3A6ED4B}" dt="2019-01-10T15:35:03.846" v="422"/>
          <ac:spMkLst>
            <pc:docMk/>
            <pc:sldMk cId="1958867791" sldId="259"/>
            <ac:spMk id="5" creationId="{B1FB6447-7BA6-4A0B-B868-0F04F801B7FA}"/>
          </ac:spMkLst>
        </pc:spChg>
        <pc:spChg chg="add del mod">
          <ac:chgData name="Pierre GARDELLE" userId="4107b428a001715b" providerId="Windows Live" clId="Web-{1DA6860B-D044-47B1-B54A-192CF3A6ED4B}" dt="2019-01-10T15:35:10.065" v="424"/>
          <ac:spMkLst>
            <pc:docMk/>
            <pc:sldMk cId="1958867791" sldId="259"/>
            <ac:spMk id="6" creationId="{49C330ED-8282-400F-BD5F-419E167DA848}"/>
          </ac:spMkLst>
        </pc:spChg>
        <pc:spChg chg="add del mod">
          <ac:chgData name="Pierre GARDELLE" userId="4107b428a001715b" providerId="Windows Live" clId="Web-{1DA6860B-D044-47B1-B54A-192CF3A6ED4B}" dt="2019-01-10T15:35:10.065" v="423"/>
          <ac:spMkLst>
            <pc:docMk/>
            <pc:sldMk cId="1958867791" sldId="259"/>
            <ac:spMk id="10" creationId="{B37003E5-E5BB-4398-B52D-6D3A18D4187D}"/>
          </ac:spMkLst>
        </pc:spChg>
        <pc:spChg chg="mod">
          <ac:chgData name="Pierre GARDELLE" userId="4107b428a001715b" providerId="Windows Live" clId="Web-{1DA6860B-D044-47B1-B54A-192CF3A6ED4B}" dt="2019-01-10T15:34:26.846" v="415" actId="20577"/>
          <ac:spMkLst>
            <pc:docMk/>
            <pc:sldMk cId="1958867791" sldId="259"/>
            <ac:spMk id="14" creationId="{E7B667FC-E3B0-45F8-B697-5A022FA35AED}"/>
          </ac:spMkLst>
        </pc:spChg>
        <pc:picChg chg="del">
          <ac:chgData name="Pierre GARDELLE" userId="4107b428a001715b" providerId="Windows Live" clId="Web-{1DA6860B-D044-47B1-B54A-192CF3A6ED4B}" dt="2019-01-10T15:35:03.784" v="421"/>
          <ac:picMkLst>
            <pc:docMk/>
            <pc:sldMk cId="1958867791" sldId="259"/>
            <ac:picMk id="9" creationId="{57E62C74-B611-44B2-B879-D752F5D8D7C7}"/>
          </ac:picMkLst>
        </pc:picChg>
      </pc:sldChg>
      <pc:sldChg chg="modSp">
        <pc:chgData name="Pierre GARDELLE" userId="4107b428a001715b" providerId="Windows Live" clId="Web-{1DA6860B-D044-47B1-B54A-192CF3A6ED4B}" dt="2019-01-10T15:33:52.925" v="391" actId="20577"/>
        <pc:sldMkLst>
          <pc:docMk/>
          <pc:sldMk cId="3875447229" sldId="271"/>
        </pc:sldMkLst>
        <pc:spChg chg="mod">
          <ac:chgData name="Pierre GARDELLE" userId="4107b428a001715b" providerId="Windows Live" clId="Web-{1DA6860B-D044-47B1-B54A-192CF3A6ED4B}" dt="2019-01-10T15:33:52.925" v="391" actId="20577"/>
          <ac:spMkLst>
            <pc:docMk/>
            <pc:sldMk cId="3875447229" sldId="271"/>
            <ac:spMk id="3" creationId="{AFABCE07-43F1-4A1F-A0E8-ADEFCEB03A71}"/>
          </ac:spMkLst>
        </pc:spChg>
      </pc:sldChg>
      <pc:sldChg chg="delSp modSp add replId">
        <pc:chgData name="Pierre GARDELLE" userId="4107b428a001715b" providerId="Windows Live" clId="Web-{1DA6860B-D044-47B1-B54A-192CF3A6ED4B}" dt="2019-01-10T15:24:54.818" v="307" actId="20577"/>
        <pc:sldMkLst>
          <pc:docMk/>
          <pc:sldMk cId="2966595923" sldId="286"/>
        </pc:sldMkLst>
        <pc:spChg chg="del">
          <ac:chgData name="Pierre GARDELLE" userId="4107b428a001715b" providerId="Windows Live" clId="Web-{1DA6860B-D044-47B1-B54A-192CF3A6ED4B}" dt="2019-01-10T15:19:33.101" v="127" actId="20577"/>
          <ac:spMkLst>
            <pc:docMk/>
            <pc:sldMk cId="2966595923" sldId="286"/>
            <ac:spMk id="4" creationId="{8365CAE6-E305-4C2B-9BEE-B1AA376E8AD0}"/>
          </ac:spMkLst>
        </pc:spChg>
        <pc:spChg chg="mod">
          <ac:chgData name="Pierre GARDELLE" userId="4107b428a001715b" providerId="Windows Live" clId="Web-{1DA6860B-D044-47B1-B54A-192CF3A6ED4B}" dt="2019-01-10T15:24:54.818" v="307" actId="20577"/>
          <ac:spMkLst>
            <pc:docMk/>
            <pc:sldMk cId="2966595923" sldId="286"/>
            <ac:spMk id="9" creationId="{012BC87E-B807-40A0-AE31-20E69AC15649}"/>
          </ac:spMkLst>
        </pc:spChg>
        <pc:spChg chg="del mod">
          <ac:chgData name="Pierre GARDELLE" userId="4107b428a001715b" providerId="Windows Live" clId="Web-{1DA6860B-D044-47B1-B54A-192CF3A6ED4B}" dt="2019-01-10T15:18:50.336" v="85" actId="20577"/>
          <ac:spMkLst>
            <pc:docMk/>
            <pc:sldMk cId="2966595923" sldId="286"/>
            <ac:spMk id="11" creationId="{DACF650B-55B7-4FA2-99B1-9AFBD5608B93}"/>
          </ac:spMkLst>
        </pc:spChg>
        <pc:spChg chg="mod">
          <ac:chgData name="Pierre GARDELLE" userId="4107b428a001715b" providerId="Windows Live" clId="Web-{1DA6860B-D044-47B1-B54A-192CF3A6ED4B}" dt="2019-01-10T15:18:54.773" v="86" actId="14100"/>
          <ac:spMkLst>
            <pc:docMk/>
            <pc:sldMk cId="2966595923" sldId="286"/>
            <ac:spMk id="16" creationId="{63AF8A70-2D59-4BD3-A7D3-76BF988A7B8A}"/>
          </ac:spMkLst>
        </pc:spChg>
      </pc:sldChg>
      <pc:sldChg chg="modSp add replId">
        <pc:chgData name="Pierre GARDELLE" userId="4107b428a001715b" providerId="Windows Live" clId="Web-{1DA6860B-D044-47B1-B54A-192CF3A6ED4B}" dt="2019-01-10T15:25:00.318" v="310" actId="20577"/>
        <pc:sldMkLst>
          <pc:docMk/>
          <pc:sldMk cId="3596588394" sldId="287"/>
        </pc:sldMkLst>
        <pc:spChg chg="mod">
          <ac:chgData name="Pierre GARDELLE" userId="4107b428a001715b" providerId="Windows Live" clId="Web-{1DA6860B-D044-47B1-B54A-192CF3A6ED4B}" dt="2019-01-10T15:25:00.318" v="310" actId="20577"/>
          <ac:spMkLst>
            <pc:docMk/>
            <pc:sldMk cId="3596588394" sldId="287"/>
            <ac:spMk id="9" creationId="{012BC87E-B807-40A0-AE31-20E69AC15649}"/>
          </ac:spMkLst>
        </pc:spChg>
      </pc:sldChg>
      <pc:sldChg chg="modSp add replId">
        <pc:chgData name="Pierre GARDELLE" userId="4107b428a001715b" providerId="Windows Live" clId="Web-{1DA6860B-D044-47B1-B54A-192CF3A6ED4B}" dt="2019-01-10T15:25:04.131" v="313" actId="20577"/>
        <pc:sldMkLst>
          <pc:docMk/>
          <pc:sldMk cId="2805936785" sldId="288"/>
        </pc:sldMkLst>
        <pc:spChg chg="mod">
          <ac:chgData name="Pierre GARDELLE" userId="4107b428a001715b" providerId="Windows Live" clId="Web-{1DA6860B-D044-47B1-B54A-192CF3A6ED4B}" dt="2019-01-10T15:25:04.131" v="313" actId="20577"/>
          <ac:spMkLst>
            <pc:docMk/>
            <pc:sldMk cId="2805936785" sldId="288"/>
            <ac:spMk id="9" creationId="{012BC87E-B807-40A0-AE31-20E69AC15649}"/>
          </ac:spMkLst>
        </pc:spChg>
      </pc:sldChg>
      <pc:sldChg chg="modSp add replId">
        <pc:chgData name="Pierre GARDELLE" userId="4107b428a001715b" providerId="Windows Live" clId="Web-{1DA6860B-D044-47B1-B54A-192CF3A6ED4B}" dt="2019-01-10T15:25:09.443" v="316" actId="20577"/>
        <pc:sldMkLst>
          <pc:docMk/>
          <pc:sldMk cId="3652138389" sldId="289"/>
        </pc:sldMkLst>
        <pc:spChg chg="mod">
          <ac:chgData name="Pierre GARDELLE" userId="4107b428a001715b" providerId="Windows Live" clId="Web-{1DA6860B-D044-47B1-B54A-192CF3A6ED4B}" dt="2019-01-10T15:25:09.443" v="316" actId="20577"/>
          <ac:spMkLst>
            <pc:docMk/>
            <pc:sldMk cId="3652138389" sldId="289"/>
            <ac:spMk id="9" creationId="{012BC87E-B807-40A0-AE31-20E69AC15649}"/>
          </ac:spMkLst>
        </pc:spChg>
      </pc:sldChg>
      <pc:sldChg chg="modSp add replId">
        <pc:chgData name="Pierre GARDELLE" userId="4107b428a001715b" providerId="Windows Live" clId="Web-{1DA6860B-D044-47B1-B54A-192CF3A6ED4B}" dt="2019-01-10T15:25:22.662" v="319" actId="20577"/>
        <pc:sldMkLst>
          <pc:docMk/>
          <pc:sldMk cId="993613860" sldId="290"/>
        </pc:sldMkLst>
        <pc:spChg chg="mod">
          <ac:chgData name="Pierre GARDELLE" userId="4107b428a001715b" providerId="Windows Live" clId="Web-{1DA6860B-D044-47B1-B54A-192CF3A6ED4B}" dt="2019-01-10T15:25:22.662" v="319" actId="20577"/>
          <ac:spMkLst>
            <pc:docMk/>
            <pc:sldMk cId="993613860" sldId="290"/>
            <ac:spMk id="9" creationId="{012BC87E-B807-40A0-AE31-20E69AC15649}"/>
          </ac:spMkLst>
        </pc:spChg>
      </pc:sldChg>
      <pc:sldChg chg="modSp add replId">
        <pc:chgData name="Pierre GARDELLE" userId="4107b428a001715b" providerId="Windows Live" clId="Web-{1DA6860B-D044-47B1-B54A-192CF3A6ED4B}" dt="2019-01-10T15:25:33.365" v="326" actId="20577"/>
        <pc:sldMkLst>
          <pc:docMk/>
          <pc:sldMk cId="672267908" sldId="291"/>
        </pc:sldMkLst>
        <pc:spChg chg="mod">
          <ac:chgData name="Pierre GARDELLE" userId="4107b428a001715b" providerId="Windows Live" clId="Web-{1DA6860B-D044-47B1-B54A-192CF3A6ED4B}" dt="2019-01-10T15:25:33.365" v="326" actId="20577"/>
          <ac:spMkLst>
            <pc:docMk/>
            <pc:sldMk cId="672267908" sldId="291"/>
            <ac:spMk id="9" creationId="{012BC87E-B807-40A0-AE31-20E69AC15649}"/>
          </ac:spMkLst>
        </pc:spChg>
      </pc:sldChg>
      <pc:sldChg chg="add replId">
        <pc:chgData name="Pierre GARDELLE" userId="4107b428a001715b" providerId="Windows Live" clId="Web-{1DA6860B-D044-47B1-B54A-192CF3A6ED4B}" dt="2019-01-10T15:24:47.068" v="305"/>
        <pc:sldMkLst>
          <pc:docMk/>
          <pc:sldMk cId="2972397560" sldId="292"/>
        </pc:sldMkLst>
      </pc:sldChg>
      <pc:sldChg chg="add del replId">
        <pc:chgData name="Pierre GARDELLE" userId="4107b428a001715b" providerId="Windows Live" clId="Web-{1DA6860B-D044-47B1-B54A-192CF3A6ED4B}" dt="2019-01-10T15:26:06.521" v="336"/>
        <pc:sldMkLst>
          <pc:docMk/>
          <pc:sldMk cId="2635198124" sldId="293"/>
        </pc:sldMkLst>
      </pc:sldChg>
      <pc:sldChg chg="modSp add replId">
        <pc:chgData name="Pierre GARDELLE" userId="4107b428a001715b" providerId="Windows Live" clId="Web-{1DA6860B-D044-47B1-B54A-192CF3A6ED4B}" dt="2019-01-10T15:25:56.570" v="334" actId="20577"/>
        <pc:sldMkLst>
          <pc:docMk/>
          <pc:sldMk cId="1601055664" sldId="294"/>
        </pc:sldMkLst>
        <pc:spChg chg="mod">
          <ac:chgData name="Pierre GARDELLE" userId="4107b428a001715b" providerId="Windows Live" clId="Web-{1DA6860B-D044-47B1-B54A-192CF3A6ED4B}" dt="2019-01-10T15:25:56.570" v="334" actId="20577"/>
          <ac:spMkLst>
            <pc:docMk/>
            <pc:sldMk cId="1601055664" sldId="294"/>
            <ac:spMk id="9" creationId="{012BC87E-B807-40A0-AE31-20E69AC15649}"/>
          </ac:spMkLst>
        </pc:spChg>
      </pc:sldChg>
      <pc:sldChg chg="addSp modSp new del">
        <pc:chgData name="Pierre GARDELLE" userId="4107b428a001715b" providerId="Windows Live" clId="Web-{1DA6860B-D044-47B1-B54A-192CF3A6ED4B}" dt="2019-01-10T15:32:46.566" v="356"/>
        <pc:sldMkLst>
          <pc:docMk/>
          <pc:sldMk cId="1127083191" sldId="295"/>
        </pc:sldMkLst>
        <pc:spChg chg="add mod">
          <ac:chgData name="Pierre GARDELLE" userId="4107b428a001715b" providerId="Windows Live" clId="Web-{1DA6860B-D044-47B1-B54A-192CF3A6ED4B}" dt="2019-01-10T15:32:25.597" v="355" actId="14100"/>
          <ac:spMkLst>
            <pc:docMk/>
            <pc:sldMk cId="1127083191" sldId="295"/>
            <ac:spMk id="2" creationId="{90B6B5E8-B86F-4D6D-A522-22A4D4A5E4AD}"/>
          </ac:spMkLst>
        </pc:spChg>
      </pc:sldChg>
      <pc:sldChg chg="add replId">
        <pc:chgData name="Pierre GARDELLE" userId="4107b428a001715b" providerId="Windows Live" clId="Web-{1DA6860B-D044-47B1-B54A-192CF3A6ED4B}" dt="2019-01-10T15:35:00.268" v="420"/>
        <pc:sldMkLst>
          <pc:docMk/>
          <pc:sldMk cId="3243930025" sldId="295"/>
        </pc:sldMkLst>
      </pc:sldChg>
    </pc:docChg>
  </pc:docChgLst>
  <pc:docChgLst>
    <pc:chgData name="Pierre GARDELLE" userId="4107b428a001715b" providerId="Windows Live" clId="Web-{2224EFC3-9292-4D19-9414-8A6E19267035}"/>
    <pc:docChg chg="addSld delSld">
      <pc:chgData name="Pierre GARDELLE" userId="4107b428a001715b" providerId="Windows Live" clId="Web-{2224EFC3-9292-4D19-9414-8A6E19267035}" dt="2019-01-11T09:20:59.531" v="17"/>
      <pc:docMkLst>
        <pc:docMk/>
      </pc:docMkLst>
      <pc:sldChg chg="del">
        <pc:chgData name="Pierre GARDELLE" userId="4107b428a001715b" providerId="Windows Live" clId="Web-{2224EFC3-9292-4D19-9414-8A6E19267035}" dt="2019-01-11T09:16:50.298" v="3"/>
        <pc:sldMkLst>
          <pc:docMk/>
          <pc:sldMk cId="786709357" sldId="258"/>
        </pc:sldMkLst>
      </pc:sldChg>
      <pc:sldChg chg="del">
        <pc:chgData name="Pierre GARDELLE" userId="4107b428a001715b" providerId="Windows Live" clId="Web-{2224EFC3-9292-4D19-9414-8A6E19267035}" dt="2019-01-11T09:17:09.783" v="5"/>
        <pc:sldMkLst>
          <pc:docMk/>
          <pc:sldMk cId="1958867791" sldId="259"/>
        </pc:sldMkLst>
      </pc:sldChg>
      <pc:sldChg chg="del">
        <pc:chgData name="Pierre GARDELLE" userId="4107b428a001715b" providerId="Windows Live" clId="Web-{2224EFC3-9292-4D19-9414-8A6E19267035}" dt="2019-01-11T09:17:50.642" v="9"/>
        <pc:sldMkLst>
          <pc:docMk/>
          <pc:sldMk cId="3814728823" sldId="260"/>
        </pc:sldMkLst>
      </pc:sldChg>
      <pc:sldChg chg="del">
        <pc:chgData name="Pierre GARDELLE" userId="4107b428a001715b" providerId="Windows Live" clId="Web-{2224EFC3-9292-4D19-9414-8A6E19267035}" dt="2019-01-11T09:18:34.860" v="12"/>
        <pc:sldMkLst>
          <pc:docMk/>
          <pc:sldMk cId="3726023860" sldId="266"/>
        </pc:sldMkLst>
      </pc:sldChg>
      <pc:sldChg chg="del">
        <pc:chgData name="Pierre GARDELLE" userId="4107b428a001715b" providerId="Windows Live" clId="Web-{2224EFC3-9292-4D19-9414-8A6E19267035}" dt="2019-01-11T09:18:49.595" v="14"/>
        <pc:sldMkLst>
          <pc:docMk/>
          <pc:sldMk cId="1333825708" sldId="276"/>
        </pc:sldMkLst>
      </pc:sldChg>
      <pc:sldChg chg="del">
        <pc:chgData name="Pierre GARDELLE" userId="4107b428a001715b" providerId="Windows Live" clId="Web-{2224EFC3-9292-4D19-9414-8A6E19267035}" dt="2019-01-11T09:20:59.531" v="17"/>
        <pc:sldMkLst>
          <pc:docMk/>
          <pc:sldMk cId="728518822" sldId="277"/>
        </pc:sldMkLst>
      </pc:sldChg>
      <pc:sldChg chg="del">
        <pc:chgData name="Pierre GARDELLE" userId="4107b428a001715b" providerId="Windows Live" clId="Web-{2224EFC3-9292-4D19-9414-8A6E19267035}" dt="2019-01-11T09:17:30.204" v="7"/>
        <pc:sldMkLst>
          <pc:docMk/>
          <pc:sldMk cId="3243930025" sldId="295"/>
        </pc:sldMkLst>
      </pc:sldChg>
      <pc:sldChg chg="new del">
        <pc:chgData name="Pierre GARDELLE" userId="4107b428a001715b" providerId="Windows Live" clId="Web-{2224EFC3-9292-4D19-9414-8A6E19267035}" dt="2019-01-11T09:16:46.830" v="2"/>
        <pc:sldMkLst>
          <pc:docMk/>
          <pc:sldMk cId="1044144692" sldId="298"/>
        </pc:sldMkLst>
      </pc:sldChg>
      <pc:sldChg chg="add">
        <pc:chgData name="Pierre GARDELLE" userId="4107b428a001715b" providerId="Windows Live" clId="Web-{2224EFC3-9292-4D19-9414-8A6E19267035}" dt="2019-01-11T09:16:33.033" v="1"/>
        <pc:sldMkLst>
          <pc:docMk/>
          <pc:sldMk cId="3616021951" sldId="299"/>
        </pc:sldMkLst>
      </pc:sldChg>
      <pc:sldChg chg="add">
        <pc:chgData name="Pierre GARDELLE" userId="4107b428a001715b" providerId="Windows Live" clId="Web-{2224EFC3-9292-4D19-9414-8A6E19267035}" dt="2019-01-11T09:17:03.158" v="4"/>
        <pc:sldMkLst>
          <pc:docMk/>
          <pc:sldMk cId="2471135462" sldId="300"/>
        </pc:sldMkLst>
      </pc:sldChg>
      <pc:sldChg chg="add">
        <pc:chgData name="Pierre GARDELLE" userId="4107b428a001715b" providerId="Windows Live" clId="Web-{2224EFC3-9292-4D19-9414-8A6E19267035}" dt="2019-01-11T09:17:22.861" v="6"/>
        <pc:sldMkLst>
          <pc:docMk/>
          <pc:sldMk cId="3030854303" sldId="301"/>
        </pc:sldMkLst>
      </pc:sldChg>
      <pc:sldChg chg="add">
        <pc:chgData name="Pierre GARDELLE" userId="4107b428a001715b" providerId="Windows Live" clId="Web-{2224EFC3-9292-4D19-9414-8A6E19267035}" dt="2019-01-11T09:17:46.782" v="8"/>
        <pc:sldMkLst>
          <pc:docMk/>
          <pc:sldMk cId="2536175566" sldId="302"/>
        </pc:sldMkLst>
      </pc:sldChg>
      <pc:sldChg chg="add">
        <pc:chgData name="Pierre GARDELLE" userId="4107b428a001715b" providerId="Windows Live" clId="Web-{2224EFC3-9292-4D19-9414-8A6E19267035}" dt="2019-01-11T09:18:01.298" v="10"/>
        <pc:sldMkLst>
          <pc:docMk/>
          <pc:sldMk cId="2528391478" sldId="303"/>
        </pc:sldMkLst>
      </pc:sldChg>
      <pc:sldChg chg="add">
        <pc:chgData name="Pierre GARDELLE" userId="4107b428a001715b" providerId="Windows Live" clId="Web-{2224EFC3-9292-4D19-9414-8A6E19267035}" dt="2019-01-11T09:18:30.860" v="11"/>
        <pc:sldMkLst>
          <pc:docMk/>
          <pc:sldMk cId="163622766" sldId="304"/>
        </pc:sldMkLst>
      </pc:sldChg>
      <pc:sldChg chg="add">
        <pc:chgData name="Pierre GARDELLE" userId="4107b428a001715b" providerId="Windows Live" clId="Web-{2224EFC3-9292-4D19-9414-8A6E19267035}" dt="2019-01-11T09:18:43.454" v="13"/>
        <pc:sldMkLst>
          <pc:docMk/>
          <pc:sldMk cId="3459672190" sldId="305"/>
        </pc:sldMkLst>
      </pc:sldChg>
      <pc:sldChg chg="add">
        <pc:chgData name="Pierre GARDELLE" userId="4107b428a001715b" providerId="Windows Live" clId="Web-{2224EFC3-9292-4D19-9414-8A6E19267035}" dt="2019-01-11T09:18:58.485" v="15"/>
        <pc:sldMkLst>
          <pc:docMk/>
          <pc:sldMk cId="2289711222" sldId="306"/>
        </pc:sldMkLst>
      </pc:sldChg>
      <pc:sldChg chg="add">
        <pc:chgData name="Pierre GARDELLE" userId="4107b428a001715b" providerId="Windows Live" clId="Web-{2224EFC3-9292-4D19-9414-8A6E19267035}" dt="2019-01-11T09:20:54.234" v="16"/>
        <pc:sldMkLst>
          <pc:docMk/>
          <pc:sldMk cId="359490058" sldId="307"/>
        </pc:sldMkLst>
      </pc:sldChg>
    </pc:docChg>
  </pc:docChgLst>
  <pc:docChgLst>
    <pc:chgData name="Pierre GARDELLE" userId="4107b428a001715b" providerId="Windows Live" clId="Web-{A47BCE3A-84DF-4E2D-956E-1E7E6423C09E}"/>
    <pc:docChg chg="addSld delSld modSld">
      <pc:chgData name="Pierre GARDELLE" userId="4107b428a001715b" providerId="Windows Live" clId="Web-{A47BCE3A-84DF-4E2D-956E-1E7E6423C09E}" dt="2019-01-10T15:08:54.221" v="463"/>
      <pc:docMkLst>
        <pc:docMk/>
      </pc:docMkLst>
      <pc:sldChg chg="addSp delSp modSp">
        <pc:chgData name="Pierre GARDELLE" userId="4107b428a001715b" providerId="Windows Live" clId="Web-{A47BCE3A-84DF-4E2D-956E-1E7E6423C09E}" dt="2019-01-10T15:06:33.985" v="428" actId="1076"/>
        <pc:sldMkLst>
          <pc:docMk/>
          <pc:sldMk cId="109857222" sldId="256"/>
        </pc:sldMkLst>
        <pc:spChg chg="del">
          <ac:chgData name="Pierre GARDELLE" userId="4107b428a001715b" providerId="Windows Live" clId="Web-{A47BCE3A-84DF-4E2D-956E-1E7E6423C09E}" dt="2019-01-10T14:17:19.655" v="2" actId="1076"/>
          <ac:spMkLst>
            <pc:docMk/>
            <pc:sldMk cId="109857222" sldId="256"/>
            <ac:spMk id="3" creationId="{00000000-0000-0000-0000-000000000000}"/>
          </ac:spMkLst>
        </pc:spChg>
        <pc:picChg chg="add mod">
          <ac:chgData name="Pierre GARDELLE" userId="4107b428a001715b" providerId="Windows Live" clId="Web-{A47BCE3A-84DF-4E2D-956E-1E7E6423C09E}" dt="2019-01-10T15:06:33.985" v="428" actId="1076"/>
          <ac:picMkLst>
            <pc:docMk/>
            <pc:sldMk cId="109857222" sldId="256"/>
            <ac:picMk id="5" creationId="{C737926C-64BE-4336-9539-7645ADA6E9C5}"/>
          </ac:picMkLst>
        </pc:picChg>
      </pc:sldChg>
      <pc:sldChg chg="addSp modSp">
        <pc:chgData name="Pierre GARDELLE" userId="4107b428a001715b" providerId="Windows Live" clId="Web-{A47BCE3A-84DF-4E2D-956E-1E7E6423C09E}" dt="2019-01-10T15:06:56.532" v="431" actId="14100"/>
        <pc:sldMkLst>
          <pc:docMk/>
          <pc:sldMk cId="2002232514" sldId="257"/>
        </pc:sldMkLst>
        <pc:picChg chg="add mod">
          <ac:chgData name="Pierre GARDELLE" userId="4107b428a001715b" providerId="Windows Live" clId="Web-{A47BCE3A-84DF-4E2D-956E-1E7E6423C09E}" dt="2019-01-10T15:06:56.532" v="431" actId="14100"/>
          <ac:picMkLst>
            <pc:docMk/>
            <pc:sldMk cId="2002232514" sldId="257"/>
            <ac:picMk id="3" creationId="{C8675CB3-2BE0-494C-9D71-3616CA29192A}"/>
          </ac:picMkLst>
        </pc:picChg>
      </pc:sldChg>
      <pc:sldChg chg="addSp">
        <pc:chgData name="Pierre GARDELLE" userId="4107b428a001715b" providerId="Windows Live" clId="Web-{A47BCE3A-84DF-4E2D-956E-1E7E6423C09E}" dt="2019-01-10T15:07:05.970" v="433"/>
        <pc:sldMkLst>
          <pc:docMk/>
          <pc:sldMk cId="786709357" sldId="258"/>
        </pc:sldMkLst>
        <pc:picChg chg="add">
          <ac:chgData name="Pierre GARDELLE" userId="4107b428a001715b" providerId="Windows Live" clId="Web-{A47BCE3A-84DF-4E2D-956E-1E7E6423C09E}" dt="2019-01-10T15:07:05.970" v="433"/>
          <ac:picMkLst>
            <pc:docMk/>
            <pc:sldMk cId="786709357" sldId="258"/>
            <ac:picMk id="7" creationId="{2B67BC4A-B785-4970-8EF3-7F71F5FF866A}"/>
          </ac:picMkLst>
        </pc:picChg>
      </pc:sldChg>
      <pc:sldChg chg="addSp">
        <pc:chgData name="Pierre GARDELLE" userId="4107b428a001715b" providerId="Windows Live" clId="Web-{A47BCE3A-84DF-4E2D-956E-1E7E6423C09E}" dt="2019-01-10T15:07:07.126" v="434"/>
        <pc:sldMkLst>
          <pc:docMk/>
          <pc:sldMk cId="1958867791" sldId="259"/>
        </pc:sldMkLst>
        <pc:picChg chg="add">
          <ac:chgData name="Pierre GARDELLE" userId="4107b428a001715b" providerId="Windows Live" clId="Web-{A47BCE3A-84DF-4E2D-956E-1E7E6423C09E}" dt="2019-01-10T15:07:07.126" v="434"/>
          <ac:picMkLst>
            <pc:docMk/>
            <pc:sldMk cId="1958867791" sldId="259"/>
            <ac:picMk id="2" creationId="{3A2B712A-F115-42CF-98F3-8589939BD473}"/>
          </ac:picMkLst>
        </pc:picChg>
      </pc:sldChg>
      <pc:sldChg chg="addSp">
        <pc:chgData name="Pierre GARDELLE" userId="4107b428a001715b" providerId="Windows Live" clId="Web-{A47BCE3A-84DF-4E2D-956E-1E7E6423C09E}" dt="2019-01-10T15:07:08.376" v="435"/>
        <pc:sldMkLst>
          <pc:docMk/>
          <pc:sldMk cId="3814728823" sldId="260"/>
        </pc:sldMkLst>
        <pc:picChg chg="add">
          <ac:chgData name="Pierre GARDELLE" userId="4107b428a001715b" providerId="Windows Live" clId="Web-{A47BCE3A-84DF-4E2D-956E-1E7E6423C09E}" dt="2019-01-10T15:07:08.376" v="435"/>
          <ac:picMkLst>
            <pc:docMk/>
            <pc:sldMk cId="3814728823" sldId="260"/>
            <ac:picMk id="2" creationId="{B058B558-55AC-4F10-8A56-61BD4DCDB9FC}"/>
          </ac:picMkLst>
        </pc:picChg>
      </pc:sldChg>
      <pc:sldChg chg="addSp">
        <pc:chgData name="Pierre GARDELLE" userId="4107b428a001715b" providerId="Windows Live" clId="Web-{A47BCE3A-84DF-4E2D-956E-1E7E6423C09E}" dt="2019-01-10T15:07:10.392" v="436"/>
        <pc:sldMkLst>
          <pc:docMk/>
          <pc:sldMk cId="4240090714" sldId="261"/>
        </pc:sldMkLst>
        <pc:picChg chg="add">
          <ac:chgData name="Pierre GARDELLE" userId="4107b428a001715b" providerId="Windows Live" clId="Web-{A47BCE3A-84DF-4E2D-956E-1E7E6423C09E}" dt="2019-01-10T15:07:10.392" v="436"/>
          <ac:picMkLst>
            <pc:docMk/>
            <pc:sldMk cId="4240090714" sldId="261"/>
            <ac:picMk id="4" creationId="{0F1C74BC-34B4-48AD-A28D-8D64D31399E8}"/>
          </ac:picMkLst>
        </pc:picChg>
      </pc:sldChg>
      <pc:sldChg chg="addSp">
        <pc:chgData name="Pierre GARDELLE" userId="4107b428a001715b" providerId="Windows Live" clId="Web-{A47BCE3A-84DF-4E2D-956E-1E7E6423C09E}" dt="2019-01-10T15:07:11.845" v="437"/>
        <pc:sldMkLst>
          <pc:docMk/>
          <pc:sldMk cId="2676672809" sldId="262"/>
        </pc:sldMkLst>
        <pc:picChg chg="add">
          <ac:chgData name="Pierre GARDELLE" userId="4107b428a001715b" providerId="Windows Live" clId="Web-{A47BCE3A-84DF-4E2D-956E-1E7E6423C09E}" dt="2019-01-10T15:07:11.845" v="437"/>
          <ac:picMkLst>
            <pc:docMk/>
            <pc:sldMk cId="2676672809" sldId="262"/>
            <ac:picMk id="2" creationId="{4D8D0997-28C6-44CF-A193-FF392576A483}"/>
          </ac:picMkLst>
        </pc:picChg>
      </pc:sldChg>
      <pc:sldChg chg="addSp">
        <pc:chgData name="Pierre GARDELLE" userId="4107b428a001715b" providerId="Windows Live" clId="Web-{A47BCE3A-84DF-4E2D-956E-1E7E6423C09E}" dt="2019-01-10T15:07:13.095" v="438"/>
        <pc:sldMkLst>
          <pc:docMk/>
          <pc:sldMk cId="3049031120" sldId="263"/>
        </pc:sldMkLst>
        <pc:picChg chg="add">
          <ac:chgData name="Pierre GARDELLE" userId="4107b428a001715b" providerId="Windows Live" clId="Web-{A47BCE3A-84DF-4E2D-956E-1E7E6423C09E}" dt="2019-01-10T15:07:13.095" v="438"/>
          <ac:picMkLst>
            <pc:docMk/>
            <pc:sldMk cId="3049031120" sldId="263"/>
            <ac:picMk id="2" creationId="{BD60A119-945D-438B-ADED-47B94F5EF52C}"/>
          </ac:picMkLst>
        </pc:picChg>
      </pc:sldChg>
      <pc:sldChg chg="addSp">
        <pc:chgData name="Pierre GARDELLE" userId="4107b428a001715b" providerId="Windows Live" clId="Web-{A47BCE3A-84DF-4E2D-956E-1E7E6423C09E}" dt="2019-01-10T15:07:18.235" v="443"/>
        <pc:sldMkLst>
          <pc:docMk/>
          <pc:sldMk cId="1892243396" sldId="264"/>
        </pc:sldMkLst>
        <pc:picChg chg="add">
          <ac:chgData name="Pierre GARDELLE" userId="4107b428a001715b" providerId="Windows Live" clId="Web-{A47BCE3A-84DF-4E2D-956E-1E7E6423C09E}" dt="2019-01-10T15:07:18.235" v="443"/>
          <ac:picMkLst>
            <pc:docMk/>
            <pc:sldMk cId="1892243396" sldId="264"/>
            <ac:picMk id="2" creationId="{3FE7DCED-C7EC-4A43-94F0-E0CA482AFB00}"/>
          </ac:picMkLst>
        </pc:picChg>
      </pc:sldChg>
      <pc:sldChg chg="addSp">
        <pc:chgData name="Pierre GARDELLE" userId="4107b428a001715b" providerId="Windows Live" clId="Web-{A47BCE3A-84DF-4E2D-956E-1E7E6423C09E}" dt="2019-01-10T15:07:19.814" v="445"/>
        <pc:sldMkLst>
          <pc:docMk/>
          <pc:sldMk cId="34686503" sldId="265"/>
        </pc:sldMkLst>
        <pc:picChg chg="add">
          <ac:chgData name="Pierre GARDELLE" userId="4107b428a001715b" providerId="Windows Live" clId="Web-{A47BCE3A-84DF-4E2D-956E-1E7E6423C09E}" dt="2019-01-10T15:07:19.814" v="445"/>
          <ac:picMkLst>
            <pc:docMk/>
            <pc:sldMk cId="34686503" sldId="265"/>
            <ac:picMk id="2" creationId="{80B462F2-E3E0-4173-A795-4D2EB25CE372}"/>
          </ac:picMkLst>
        </pc:picChg>
      </pc:sldChg>
      <pc:sldChg chg="addSp delSp modSp">
        <pc:chgData name="Pierre GARDELLE" userId="4107b428a001715b" providerId="Windows Live" clId="Web-{A47BCE3A-84DF-4E2D-956E-1E7E6423C09E}" dt="2019-01-10T15:07:20.423" v="446"/>
        <pc:sldMkLst>
          <pc:docMk/>
          <pc:sldMk cId="3726023860" sldId="266"/>
        </pc:sldMkLst>
        <pc:spChg chg="mod">
          <ac:chgData name="Pierre GARDELLE" userId="4107b428a001715b" providerId="Windows Live" clId="Web-{A47BCE3A-84DF-4E2D-956E-1E7E6423C09E}" dt="2019-01-10T14:20:10.407" v="17" actId="20577"/>
          <ac:spMkLst>
            <pc:docMk/>
            <pc:sldMk cId="3726023860" sldId="266"/>
            <ac:spMk id="4" creationId="{2F580EA1-AA78-4892-9575-68F97E05BA6F}"/>
          </ac:spMkLst>
        </pc:spChg>
        <pc:spChg chg="add del mod">
          <ac:chgData name="Pierre GARDELLE" userId="4107b428a001715b" providerId="Windows Live" clId="Web-{A47BCE3A-84DF-4E2D-956E-1E7E6423C09E}" dt="2019-01-10T14:21:03.126" v="27"/>
          <ac:spMkLst>
            <pc:docMk/>
            <pc:sldMk cId="3726023860" sldId="266"/>
            <ac:spMk id="6" creationId="{DAEE845F-C02B-48FD-8AC7-CC2D9BDF8CCF}"/>
          </ac:spMkLst>
        </pc:spChg>
        <pc:spChg chg="mod">
          <ac:chgData name="Pierre GARDELLE" userId="4107b428a001715b" providerId="Windows Live" clId="Web-{A47BCE3A-84DF-4E2D-956E-1E7E6423C09E}" dt="2019-01-10T14:21:08.564" v="29" actId="20577"/>
          <ac:spMkLst>
            <pc:docMk/>
            <pc:sldMk cId="3726023860" sldId="266"/>
            <ac:spMk id="8" creationId="{BF1E811E-0557-4160-B74A-6ACB530A3A87}"/>
          </ac:spMkLst>
        </pc:spChg>
        <pc:spChg chg="add mod">
          <ac:chgData name="Pierre GARDELLE" userId="4107b428a001715b" providerId="Windows Live" clId="Web-{A47BCE3A-84DF-4E2D-956E-1E7E6423C09E}" dt="2019-01-10T14:21:05.970" v="28"/>
          <ac:spMkLst>
            <pc:docMk/>
            <pc:sldMk cId="3726023860" sldId="266"/>
            <ac:spMk id="9" creationId="{54E21D28-6FAB-49DF-BE9F-A2DBDFB55F39}"/>
          </ac:spMkLst>
        </pc:spChg>
        <pc:spChg chg="del">
          <ac:chgData name="Pierre GARDELLE" userId="4107b428a001715b" providerId="Windows Live" clId="Web-{A47BCE3A-84DF-4E2D-956E-1E7E6423C09E}" dt="2019-01-10T14:19:17.547" v="3"/>
          <ac:spMkLst>
            <pc:docMk/>
            <pc:sldMk cId="3726023860" sldId="266"/>
            <ac:spMk id="16" creationId="{AA4EF56E-5DA9-4307-BAFF-B64CC820908E}"/>
          </ac:spMkLst>
        </pc:spChg>
        <pc:picChg chg="add del mod ord">
          <ac:chgData name="Pierre GARDELLE" userId="4107b428a001715b" providerId="Windows Live" clId="Web-{A47BCE3A-84DF-4E2D-956E-1E7E6423C09E}" dt="2019-01-10T14:21:05.970" v="28"/>
          <ac:picMkLst>
            <pc:docMk/>
            <pc:sldMk cId="3726023860" sldId="266"/>
            <ac:picMk id="2" creationId="{A4A9FACE-3A05-45EF-85DE-95C46879AA7B}"/>
          </ac:picMkLst>
        </pc:picChg>
        <pc:picChg chg="add">
          <ac:chgData name="Pierre GARDELLE" userId="4107b428a001715b" providerId="Windows Live" clId="Web-{A47BCE3A-84DF-4E2D-956E-1E7E6423C09E}" dt="2019-01-10T15:07:20.423" v="446"/>
          <ac:picMkLst>
            <pc:docMk/>
            <pc:sldMk cId="3726023860" sldId="266"/>
            <ac:picMk id="10" creationId="{A877A3AE-757E-4108-8A0E-9F5C88336FA4}"/>
          </ac:picMkLst>
        </pc:picChg>
      </pc:sldChg>
      <pc:sldChg chg="addSp delSp modSp">
        <pc:chgData name="Pierre GARDELLE" userId="4107b428a001715b" providerId="Windows Live" clId="Web-{A47BCE3A-84DF-4E2D-956E-1E7E6423C09E}" dt="2019-01-10T15:08:54.221" v="463"/>
        <pc:sldMkLst>
          <pc:docMk/>
          <pc:sldMk cId="2772398723" sldId="267"/>
        </pc:sldMkLst>
        <pc:spChg chg="add del mod">
          <ac:chgData name="Pierre GARDELLE" userId="4107b428a001715b" providerId="Windows Live" clId="Web-{A47BCE3A-84DF-4E2D-956E-1E7E6423C09E}" dt="2019-01-10T14:57:00.244" v="211"/>
          <ac:spMkLst>
            <pc:docMk/>
            <pc:sldMk cId="2772398723" sldId="267"/>
            <ac:spMk id="3" creationId="{E6DF9A72-9740-4F36-A696-6BE12FECC18C}"/>
          </ac:spMkLst>
        </pc:spChg>
        <pc:spChg chg="del">
          <ac:chgData name="Pierre GARDELLE" userId="4107b428a001715b" providerId="Windows Live" clId="Web-{A47BCE3A-84DF-4E2D-956E-1E7E6423C09E}" dt="2019-01-10T14:09:04.224" v="1"/>
          <ac:spMkLst>
            <pc:docMk/>
            <pc:sldMk cId="2772398723" sldId="267"/>
            <ac:spMk id="4" creationId="{25EA4836-01FF-4052-9983-DAB2091FB7F4}"/>
          </ac:spMkLst>
        </pc:spChg>
        <pc:spChg chg="add mod">
          <ac:chgData name="Pierre GARDELLE" userId="4107b428a001715b" providerId="Windows Live" clId="Web-{A47BCE3A-84DF-4E2D-956E-1E7E6423C09E}" dt="2019-01-10T15:00:22.684" v="284" actId="20577"/>
          <ac:spMkLst>
            <pc:docMk/>
            <pc:sldMk cId="2772398723" sldId="267"/>
            <ac:spMk id="8" creationId="{3D1385AA-A1D7-4C33-A611-2B007F16F13E}"/>
          </ac:spMkLst>
        </pc:spChg>
        <pc:spChg chg="del">
          <ac:chgData name="Pierre GARDELLE" userId="4107b428a001715b" providerId="Windows Live" clId="Web-{A47BCE3A-84DF-4E2D-956E-1E7E6423C09E}" dt="2019-01-10T15:08:51.408" v="462"/>
          <ac:spMkLst>
            <pc:docMk/>
            <pc:sldMk cId="2772398723" sldId="267"/>
            <ac:spMk id="16" creationId="{B75F254C-2540-4F0C-83E9-4270EFF1132F}"/>
          </ac:spMkLst>
        </pc:spChg>
        <pc:spChg chg="del">
          <ac:chgData name="Pierre GARDELLE" userId="4107b428a001715b" providerId="Windows Live" clId="Web-{A47BCE3A-84DF-4E2D-956E-1E7E6423C09E}" dt="2019-01-10T15:08:54.221" v="463"/>
          <ac:spMkLst>
            <pc:docMk/>
            <pc:sldMk cId="2772398723" sldId="267"/>
            <ac:spMk id="21" creationId="{CF0E653D-93FC-4A75-BE4D-EE2971C46262}"/>
          </ac:spMkLst>
        </pc:spChg>
        <pc:picChg chg="add del mod ord">
          <ac:chgData name="Pierre GARDELLE" userId="4107b428a001715b" providerId="Windows Live" clId="Web-{A47BCE3A-84DF-4E2D-956E-1E7E6423C09E}" dt="2019-01-10T14:56:56.900" v="210"/>
          <ac:picMkLst>
            <pc:docMk/>
            <pc:sldMk cId="2772398723" sldId="267"/>
            <ac:picMk id="5" creationId="{0546C86E-F896-441D-A13F-D6F14911E742}"/>
          </ac:picMkLst>
        </pc:picChg>
        <pc:picChg chg="add mod ord">
          <ac:chgData name="Pierre GARDELLE" userId="4107b428a001715b" providerId="Windows Live" clId="Web-{A47BCE3A-84DF-4E2D-956E-1E7E6423C09E}" dt="2019-01-10T14:57:00.244" v="211"/>
          <ac:picMkLst>
            <pc:docMk/>
            <pc:sldMk cId="2772398723" sldId="267"/>
            <ac:picMk id="9" creationId="{141D8DFE-A9E4-4417-B60E-0DF41A487C84}"/>
          </ac:picMkLst>
        </pc:picChg>
        <pc:picChg chg="del">
          <ac:chgData name="Pierre GARDELLE" userId="4107b428a001715b" providerId="Windows Live" clId="Web-{A47BCE3A-84DF-4E2D-956E-1E7E6423C09E}" dt="2019-01-10T14:09:01.990" v="0"/>
          <ac:picMkLst>
            <pc:docMk/>
            <pc:sldMk cId="2772398723" sldId="267"/>
            <ac:picMk id="10" creationId="{B231028D-20AE-4874-838B-0D2AD480C2BC}"/>
          </ac:picMkLst>
        </pc:picChg>
        <pc:picChg chg="add">
          <ac:chgData name="Pierre GARDELLE" userId="4107b428a001715b" providerId="Windows Live" clId="Web-{A47BCE3A-84DF-4E2D-956E-1E7E6423C09E}" dt="2019-01-10T15:07:22.954" v="449"/>
          <ac:picMkLst>
            <pc:docMk/>
            <pc:sldMk cId="2772398723" sldId="267"/>
            <ac:picMk id="13" creationId="{52B69FC9-1614-4849-91AD-F719578AFC72}"/>
          </ac:picMkLst>
        </pc:picChg>
      </pc:sldChg>
      <pc:sldChg chg="addSp modSp">
        <pc:chgData name="Pierre GARDELLE" userId="4107b428a001715b" providerId="Windows Live" clId="Web-{A47BCE3A-84DF-4E2D-956E-1E7E6423C09E}" dt="2019-01-10T15:07:26.767" v="452"/>
        <pc:sldMkLst>
          <pc:docMk/>
          <pc:sldMk cId="553152840" sldId="268"/>
        </pc:sldMkLst>
        <pc:spChg chg="mod">
          <ac:chgData name="Pierre GARDELLE" userId="4107b428a001715b" providerId="Windows Live" clId="Web-{A47BCE3A-84DF-4E2D-956E-1E7E6423C09E}" dt="2019-01-10T14:38:13.985" v="98" actId="20577"/>
          <ac:spMkLst>
            <pc:docMk/>
            <pc:sldMk cId="553152840" sldId="268"/>
            <ac:spMk id="8" creationId="{B42329CD-6B49-49F4-A98B-007209F543B2}"/>
          </ac:spMkLst>
        </pc:spChg>
        <pc:picChg chg="add">
          <ac:chgData name="Pierre GARDELLE" userId="4107b428a001715b" providerId="Windows Live" clId="Web-{A47BCE3A-84DF-4E2D-956E-1E7E6423C09E}" dt="2019-01-10T15:07:26.767" v="452"/>
          <ac:picMkLst>
            <pc:docMk/>
            <pc:sldMk cId="553152840" sldId="268"/>
            <ac:picMk id="2" creationId="{27889A52-28BB-4ABE-A370-E1FE6281C01C}"/>
          </ac:picMkLst>
        </pc:picChg>
      </pc:sldChg>
      <pc:sldChg chg="addSp delSp modSp">
        <pc:chgData name="Pierre GARDELLE" userId="4107b428a001715b" providerId="Windows Live" clId="Web-{A47BCE3A-84DF-4E2D-956E-1E7E6423C09E}" dt="2019-01-10T15:07:27.798" v="453"/>
        <pc:sldMkLst>
          <pc:docMk/>
          <pc:sldMk cId="1793363248" sldId="269"/>
        </pc:sldMkLst>
        <pc:spChg chg="mod">
          <ac:chgData name="Pierre GARDELLE" userId="4107b428a001715b" providerId="Windows Live" clId="Web-{A47BCE3A-84DF-4E2D-956E-1E7E6423C09E}" dt="2019-01-10T14:50:32.568" v="174" actId="20577"/>
          <ac:spMkLst>
            <pc:docMk/>
            <pc:sldMk cId="1793363248" sldId="269"/>
            <ac:spMk id="4" creationId="{8365CAE6-E305-4C2B-9BEE-B1AA376E8AD0}"/>
          </ac:spMkLst>
        </pc:spChg>
        <pc:spChg chg="del">
          <ac:chgData name="Pierre GARDELLE" userId="4107b428a001715b" providerId="Windows Live" clId="Web-{A47BCE3A-84DF-4E2D-956E-1E7E6423C09E}" dt="2019-01-10T14:44:33.986" v="103"/>
          <ac:spMkLst>
            <pc:docMk/>
            <pc:sldMk cId="1793363248" sldId="269"/>
            <ac:spMk id="8" creationId="{B42329CD-6B49-49F4-A98B-007209F543B2}"/>
          </ac:spMkLst>
        </pc:spChg>
        <pc:spChg chg="add mod">
          <ac:chgData name="Pierre GARDELLE" userId="4107b428a001715b" providerId="Windows Live" clId="Web-{A47BCE3A-84DF-4E2D-956E-1E7E6423C09E}" dt="2019-01-10T14:50:35.709" v="178"/>
          <ac:spMkLst>
            <pc:docMk/>
            <pc:sldMk cId="1793363248" sldId="269"/>
            <ac:spMk id="9" creationId="{012BC87E-B807-40A0-AE31-20E69AC15649}"/>
          </ac:spMkLst>
        </pc:spChg>
        <pc:spChg chg="mod">
          <ac:chgData name="Pierre GARDELLE" userId="4107b428a001715b" providerId="Windows Live" clId="Web-{A47BCE3A-84DF-4E2D-956E-1E7E6423C09E}" dt="2019-01-10T14:48:35.301" v="165" actId="1076"/>
          <ac:spMkLst>
            <pc:docMk/>
            <pc:sldMk cId="1793363248" sldId="269"/>
            <ac:spMk id="11" creationId="{DACF650B-55B7-4FA2-99B1-9AFBD5608B93}"/>
          </ac:spMkLst>
        </pc:spChg>
        <pc:spChg chg="mod">
          <ac:chgData name="Pierre GARDELLE" userId="4107b428a001715b" providerId="Windows Live" clId="Web-{A47BCE3A-84DF-4E2D-956E-1E7E6423C09E}" dt="2019-01-10T14:48:35.317" v="166" actId="1076"/>
          <ac:spMkLst>
            <pc:docMk/>
            <pc:sldMk cId="1793363248" sldId="269"/>
            <ac:spMk id="16" creationId="{63AF8A70-2D59-4BD3-A7D3-76BF988A7B8A}"/>
          </ac:spMkLst>
        </pc:spChg>
        <pc:picChg chg="add del mod ord">
          <ac:chgData name="Pierre GARDELLE" userId="4107b428a001715b" providerId="Windows Live" clId="Web-{A47BCE3A-84DF-4E2D-956E-1E7E6423C09E}" dt="2019-01-10T14:50:35.709" v="178"/>
          <ac:picMkLst>
            <pc:docMk/>
            <pc:sldMk cId="1793363248" sldId="269"/>
            <ac:picMk id="2" creationId="{1A9D9E11-35F4-49C6-831D-FBAC112B919B}"/>
          </ac:picMkLst>
        </pc:picChg>
        <pc:picChg chg="add del mod">
          <ac:chgData name="Pierre GARDELLE" userId="4107b428a001715b" providerId="Windows Live" clId="Web-{A47BCE3A-84DF-4E2D-956E-1E7E6423C09E}" dt="2019-01-10T14:50:35.693" v="177"/>
          <ac:picMkLst>
            <pc:docMk/>
            <pc:sldMk cId="1793363248" sldId="269"/>
            <ac:picMk id="5" creationId="{83C1EC81-A800-4D80-87D3-DE027FB8E84C}"/>
          </ac:picMkLst>
        </pc:picChg>
        <pc:picChg chg="add">
          <ac:chgData name="Pierre GARDELLE" userId="4107b428a001715b" providerId="Windows Live" clId="Web-{A47BCE3A-84DF-4E2D-956E-1E7E6423C09E}" dt="2019-01-10T15:07:27.798" v="453"/>
          <ac:picMkLst>
            <pc:docMk/>
            <pc:sldMk cId="1793363248" sldId="269"/>
            <ac:picMk id="10" creationId="{42AB9BE1-7377-404A-BA26-5B2DB546B7D3}"/>
          </ac:picMkLst>
        </pc:picChg>
      </pc:sldChg>
      <pc:sldChg chg="addSp">
        <pc:chgData name="Pierre GARDELLE" userId="4107b428a001715b" providerId="Windows Live" clId="Web-{A47BCE3A-84DF-4E2D-956E-1E7E6423C09E}" dt="2019-01-10T15:07:19.110" v="444"/>
        <pc:sldMkLst>
          <pc:docMk/>
          <pc:sldMk cId="3782001251" sldId="270"/>
        </pc:sldMkLst>
        <pc:picChg chg="add">
          <ac:chgData name="Pierre GARDELLE" userId="4107b428a001715b" providerId="Windows Live" clId="Web-{A47BCE3A-84DF-4E2D-956E-1E7E6423C09E}" dt="2019-01-10T15:07:19.110" v="444"/>
          <ac:picMkLst>
            <pc:docMk/>
            <pc:sldMk cId="3782001251" sldId="270"/>
            <ac:picMk id="2" creationId="{E4954F95-E5D1-47E9-95F8-AEE48EEE27BC}"/>
          </ac:picMkLst>
        </pc:picChg>
      </pc:sldChg>
      <pc:sldChg chg="addSp">
        <pc:chgData name="Pierre GARDELLE" userId="4107b428a001715b" providerId="Windows Live" clId="Web-{A47BCE3A-84DF-4E2D-956E-1E7E6423C09E}" dt="2019-01-10T15:07:04.329" v="432"/>
        <pc:sldMkLst>
          <pc:docMk/>
          <pc:sldMk cId="3875447229" sldId="271"/>
        </pc:sldMkLst>
        <pc:picChg chg="add">
          <ac:chgData name="Pierre GARDELLE" userId="4107b428a001715b" providerId="Windows Live" clId="Web-{A47BCE3A-84DF-4E2D-956E-1E7E6423C09E}" dt="2019-01-10T15:07:04.329" v="432"/>
          <ac:picMkLst>
            <pc:docMk/>
            <pc:sldMk cId="3875447229" sldId="271"/>
            <ac:picMk id="5" creationId="{4F46ABA7-7409-4B99-95C2-E986EB26B1DE}"/>
          </ac:picMkLst>
        </pc:picChg>
      </pc:sldChg>
      <pc:sldChg chg="addSp">
        <pc:chgData name="Pierre GARDELLE" userId="4107b428a001715b" providerId="Windows Live" clId="Web-{A47BCE3A-84DF-4E2D-956E-1E7E6423C09E}" dt="2019-01-10T15:07:15.298" v="440"/>
        <pc:sldMkLst>
          <pc:docMk/>
          <pc:sldMk cId="3957536588" sldId="272"/>
        </pc:sldMkLst>
        <pc:picChg chg="add">
          <ac:chgData name="Pierre GARDELLE" userId="4107b428a001715b" providerId="Windows Live" clId="Web-{A47BCE3A-84DF-4E2D-956E-1E7E6423C09E}" dt="2019-01-10T15:07:15.298" v="440"/>
          <ac:picMkLst>
            <pc:docMk/>
            <pc:sldMk cId="3957536588" sldId="272"/>
            <ac:picMk id="2" creationId="{B215C822-0A5C-4597-848F-98C6BD731EA1}"/>
          </ac:picMkLst>
        </pc:picChg>
      </pc:sldChg>
      <pc:sldChg chg="addSp">
        <pc:chgData name="Pierre GARDELLE" userId="4107b428a001715b" providerId="Windows Live" clId="Web-{A47BCE3A-84DF-4E2D-956E-1E7E6423C09E}" dt="2019-01-10T15:07:16.657" v="441"/>
        <pc:sldMkLst>
          <pc:docMk/>
          <pc:sldMk cId="533489393" sldId="273"/>
        </pc:sldMkLst>
        <pc:picChg chg="add">
          <ac:chgData name="Pierre GARDELLE" userId="4107b428a001715b" providerId="Windows Live" clId="Web-{A47BCE3A-84DF-4E2D-956E-1E7E6423C09E}" dt="2019-01-10T15:07:16.657" v="441"/>
          <ac:picMkLst>
            <pc:docMk/>
            <pc:sldMk cId="533489393" sldId="273"/>
            <ac:picMk id="2" creationId="{51B89BF5-0BDA-4E60-A6CC-2F5D5ED0578C}"/>
          </ac:picMkLst>
        </pc:picChg>
      </pc:sldChg>
      <pc:sldChg chg="addSp">
        <pc:chgData name="Pierre GARDELLE" userId="4107b428a001715b" providerId="Windows Live" clId="Web-{A47BCE3A-84DF-4E2D-956E-1E7E6423C09E}" dt="2019-01-10T15:07:17.783" v="442"/>
        <pc:sldMkLst>
          <pc:docMk/>
          <pc:sldMk cId="608120589" sldId="274"/>
        </pc:sldMkLst>
        <pc:picChg chg="add">
          <ac:chgData name="Pierre GARDELLE" userId="4107b428a001715b" providerId="Windows Live" clId="Web-{A47BCE3A-84DF-4E2D-956E-1E7E6423C09E}" dt="2019-01-10T15:07:17.783" v="442"/>
          <ac:picMkLst>
            <pc:docMk/>
            <pc:sldMk cId="608120589" sldId="274"/>
            <ac:picMk id="2" creationId="{3B806C04-C423-45E7-B7AD-03ED415A79ED}"/>
          </ac:picMkLst>
        </pc:picChg>
      </pc:sldChg>
      <pc:sldChg chg="addSp">
        <pc:chgData name="Pierre GARDELLE" userId="4107b428a001715b" providerId="Windows Live" clId="Web-{A47BCE3A-84DF-4E2D-956E-1E7E6423C09E}" dt="2019-01-10T15:07:14.470" v="439"/>
        <pc:sldMkLst>
          <pc:docMk/>
          <pc:sldMk cId="3201217516" sldId="275"/>
        </pc:sldMkLst>
        <pc:picChg chg="add">
          <ac:chgData name="Pierre GARDELLE" userId="4107b428a001715b" providerId="Windows Live" clId="Web-{A47BCE3A-84DF-4E2D-956E-1E7E6423C09E}" dt="2019-01-10T15:07:14.470" v="439"/>
          <ac:picMkLst>
            <pc:docMk/>
            <pc:sldMk cId="3201217516" sldId="275"/>
            <ac:picMk id="2" creationId="{5E05275E-3F3C-4B18-B6A4-4C9D24F53B09}"/>
          </ac:picMkLst>
        </pc:picChg>
      </pc:sldChg>
      <pc:sldChg chg="addSp delSp modSp add replId">
        <pc:chgData name="Pierre GARDELLE" userId="4107b428a001715b" providerId="Windows Live" clId="Web-{A47BCE3A-84DF-4E2D-956E-1E7E6423C09E}" dt="2019-01-10T15:07:21.345" v="447"/>
        <pc:sldMkLst>
          <pc:docMk/>
          <pc:sldMk cId="1333825708" sldId="276"/>
        </pc:sldMkLst>
        <pc:spChg chg="add mod">
          <ac:chgData name="Pierre GARDELLE" userId="4107b428a001715b" providerId="Windows Live" clId="Web-{A47BCE3A-84DF-4E2D-956E-1E7E6423C09E}" dt="2019-01-10T14:22:29.096" v="42" actId="20577"/>
          <ac:spMkLst>
            <pc:docMk/>
            <pc:sldMk cId="1333825708" sldId="276"/>
            <ac:spMk id="5" creationId="{79DA1437-294C-4A57-B255-EC2BBA2447E3}"/>
          </ac:spMkLst>
        </pc:spChg>
        <pc:spChg chg="mod">
          <ac:chgData name="Pierre GARDELLE" userId="4107b428a001715b" providerId="Windows Live" clId="Web-{A47BCE3A-84DF-4E2D-956E-1E7E6423C09E}" dt="2019-01-10T14:23:00.487" v="51" actId="1076"/>
          <ac:spMkLst>
            <pc:docMk/>
            <pc:sldMk cId="1333825708" sldId="276"/>
            <ac:spMk id="8" creationId="{BF1E811E-0557-4160-B74A-6ACB530A3A87}"/>
          </ac:spMkLst>
        </pc:spChg>
        <pc:spChg chg="del">
          <ac:chgData name="Pierre GARDELLE" userId="4107b428a001715b" providerId="Windows Live" clId="Web-{A47BCE3A-84DF-4E2D-956E-1E7E6423C09E}" dt="2019-01-10T14:21:20.907" v="33"/>
          <ac:spMkLst>
            <pc:docMk/>
            <pc:sldMk cId="1333825708" sldId="276"/>
            <ac:spMk id="11" creationId="{54721366-81C1-4214-9A05-CEE965746E10}"/>
          </ac:spMkLst>
        </pc:spChg>
        <pc:picChg chg="del">
          <ac:chgData name="Pierre GARDELLE" userId="4107b428a001715b" providerId="Windows Live" clId="Web-{A47BCE3A-84DF-4E2D-956E-1E7E6423C09E}" dt="2019-01-10T14:21:18.782" v="32"/>
          <ac:picMkLst>
            <pc:docMk/>
            <pc:sldMk cId="1333825708" sldId="276"/>
            <ac:picMk id="2" creationId="{A4A9FACE-3A05-45EF-85DE-95C46879AA7B}"/>
          </ac:picMkLst>
        </pc:picChg>
        <pc:picChg chg="add mod ord">
          <ac:chgData name="Pierre GARDELLE" userId="4107b428a001715b" providerId="Windows Live" clId="Web-{A47BCE3A-84DF-4E2D-956E-1E7E6423C09E}" dt="2019-01-10T14:21:20.907" v="33"/>
          <ac:picMkLst>
            <pc:docMk/>
            <pc:sldMk cId="1333825708" sldId="276"/>
            <ac:picMk id="6" creationId="{D698C96F-20AB-4D61-8560-D433CA0D10D7}"/>
          </ac:picMkLst>
        </pc:picChg>
        <pc:picChg chg="add">
          <ac:chgData name="Pierre GARDELLE" userId="4107b428a001715b" providerId="Windows Live" clId="Web-{A47BCE3A-84DF-4E2D-956E-1E7E6423C09E}" dt="2019-01-10T15:07:21.345" v="447"/>
          <ac:picMkLst>
            <pc:docMk/>
            <pc:sldMk cId="1333825708" sldId="276"/>
            <ac:picMk id="9" creationId="{35EE8239-0763-4819-81BB-14809E17E365}"/>
          </ac:picMkLst>
        </pc:picChg>
      </pc:sldChg>
      <pc:sldChg chg="addSp delSp modSp add replId">
        <pc:chgData name="Pierre GARDELLE" userId="4107b428a001715b" providerId="Windows Live" clId="Web-{A47BCE3A-84DF-4E2D-956E-1E7E6423C09E}" dt="2019-01-10T15:07:22.126" v="448"/>
        <pc:sldMkLst>
          <pc:docMk/>
          <pc:sldMk cId="728518822" sldId="277"/>
        </pc:sldMkLst>
        <pc:spChg chg="add mod">
          <ac:chgData name="Pierre GARDELLE" userId="4107b428a001715b" providerId="Windows Live" clId="Web-{A47BCE3A-84DF-4E2D-956E-1E7E6423C09E}" dt="2019-01-10T14:36:22.824" v="86" actId="20577"/>
          <ac:spMkLst>
            <pc:docMk/>
            <pc:sldMk cId="728518822" sldId="277"/>
            <ac:spMk id="5" creationId="{17AAD59E-1285-40F0-9465-3AB6FADEA76A}"/>
          </ac:spMkLst>
        </pc:spChg>
        <pc:spChg chg="mod">
          <ac:chgData name="Pierre GARDELLE" userId="4107b428a001715b" providerId="Windows Live" clId="Web-{A47BCE3A-84DF-4E2D-956E-1E7E6423C09E}" dt="2019-01-10T14:29:33.976" v="69" actId="14100"/>
          <ac:spMkLst>
            <pc:docMk/>
            <pc:sldMk cId="728518822" sldId="277"/>
            <ac:spMk id="8" creationId="{BF1E811E-0557-4160-B74A-6ACB530A3A87}"/>
          </ac:spMkLst>
        </pc:spChg>
        <pc:picChg chg="del">
          <ac:chgData name="Pierre GARDELLE" userId="4107b428a001715b" providerId="Windows Live" clId="Web-{A47BCE3A-84DF-4E2D-956E-1E7E6423C09E}" dt="2019-01-10T14:22:31.033" v="44"/>
          <ac:picMkLst>
            <pc:docMk/>
            <pc:sldMk cId="728518822" sldId="277"/>
            <ac:picMk id="2" creationId="{A4A9FACE-3A05-45EF-85DE-95C46879AA7B}"/>
          </ac:picMkLst>
        </pc:picChg>
        <pc:picChg chg="add">
          <ac:chgData name="Pierre GARDELLE" userId="4107b428a001715b" providerId="Windows Live" clId="Web-{A47BCE3A-84DF-4E2D-956E-1E7E6423C09E}" dt="2019-01-10T15:07:22.126" v="448"/>
          <ac:picMkLst>
            <pc:docMk/>
            <pc:sldMk cId="728518822" sldId="277"/>
            <ac:picMk id="6" creationId="{52AF6581-52A2-4A9C-BDC6-6CE6B0B315FC}"/>
          </ac:picMkLst>
        </pc:picChg>
      </pc:sldChg>
      <pc:sldChg chg="addSp delSp modSp add replId">
        <pc:chgData name="Pierre GARDELLE" userId="4107b428a001715b" providerId="Windows Live" clId="Web-{A47BCE3A-84DF-4E2D-956E-1E7E6423C09E}" dt="2019-01-10T15:07:28.611" v="454"/>
        <pc:sldMkLst>
          <pc:docMk/>
          <pc:sldMk cId="2195608337" sldId="278"/>
        </pc:sldMkLst>
        <pc:spChg chg="mod">
          <ac:chgData name="Pierre GARDELLE" userId="4107b428a001715b" providerId="Windows Live" clId="Web-{A47BCE3A-84DF-4E2D-956E-1E7E6423C09E}" dt="2019-01-10T14:50:41.865" v="180" actId="20577"/>
          <ac:spMkLst>
            <pc:docMk/>
            <pc:sldMk cId="2195608337" sldId="278"/>
            <ac:spMk id="4" creationId="{8365CAE6-E305-4C2B-9BEE-B1AA376E8AD0}"/>
          </ac:spMkLst>
        </pc:spChg>
        <pc:picChg chg="add">
          <ac:chgData name="Pierre GARDELLE" userId="4107b428a001715b" providerId="Windows Live" clId="Web-{A47BCE3A-84DF-4E2D-956E-1E7E6423C09E}" dt="2019-01-10T15:07:28.611" v="454"/>
          <ac:picMkLst>
            <pc:docMk/>
            <pc:sldMk cId="2195608337" sldId="278"/>
            <ac:picMk id="3" creationId="{F047453A-B100-4E92-AC21-457B1C73BA73}"/>
          </ac:picMkLst>
        </pc:picChg>
        <pc:picChg chg="del">
          <ac:chgData name="Pierre GARDELLE" userId="4107b428a001715b" providerId="Windows Live" clId="Web-{A47BCE3A-84DF-4E2D-956E-1E7E6423C09E}" dt="2019-01-10T14:50:38.677" v="179"/>
          <ac:picMkLst>
            <pc:docMk/>
            <pc:sldMk cId="2195608337" sldId="278"/>
            <ac:picMk id="5" creationId="{83C1EC81-A800-4D80-87D3-DE027FB8E84C}"/>
          </ac:picMkLst>
        </pc:picChg>
      </pc:sldChg>
      <pc:sldChg chg="addSp modSp add replId">
        <pc:chgData name="Pierre GARDELLE" userId="4107b428a001715b" providerId="Windows Live" clId="Web-{A47BCE3A-84DF-4E2D-956E-1E7E6423C09E}" dt="2019-01-10T15:07:29.486" v="455"/>
        <pc:sldMkLst>
          <pc:docMk/>
          <pc:sldMk cId="813801956" sldId="279"/>
        </pc:sldMkLst>
        <pc:spChg chg="mod">
          <ac:chgData name="Pierre GARDELLE" userId="4107b428a001715b" providerId="Windows Live" clId="Web-{A47BCE3A-84DF-4E2D-956E-1E7E6423C09E}" dt="2019-01-10T14:50:46.240" v="183" actId="20577"/>
          <ac:spMkLst>
            <pc:docMk/>
            <pc:sldMk cId="813801956" sldId="279"/>
            <ac:spMk id="4" creationId="{8365CAE6-E305-4C2B-9BEE-B1AA376E8AD0}"/>
          </ac:spMkLst>
        </pc:spChg>
        <pc:picChg chg="add">
          <ac:chgData name="Pierre GARDELLE" userId="4107b428a001715b" providerId="Windows Live" clId="Web-{A47BCE3A-84DF-4E2D-956E-1E7E6423C09E}" dt="2019-01-10T15:07:29.486" v="455"/>
          <ac:picMkLst>
            <pc:docMk/>
            <pc:sldMk cId="813801956" sldId="279"/>
            <ac:picMk id="3" creationId="{5952E4AB-DBBE-4D4B-949C-69400C5CDC28}"/>
          </ac:picMkLst>
        </pc:picChg>
      </pc:sldChg>
      <pc:sldChg chg="addSp modSp add replId">
        <pc:chgData name="Pierre GARDELLE" userId="4107b428a001715b" providerId="Windows Live" clId="Web-{A47BCE3A-84DF-4E2D-956E-1E7E6423C09E}" dt="2019-01-10T15:07:31.064" v="456"/>
        <pc:sldMkLst>
          <pc:docMk/>
          <pc:sldMk cId="4117274754" sldId="280"/>
        </pc:sldMkLst>
        <pc:spChg chg="mod">
          <ac:chgData name="Pierre GARDELLE" userId="4107b428a001715b" providerId="Windows Live" clId="Web-{A47BCE3A-84DF-4E2D-956E-1E7E6423C09E}" dt="2019-01-10T14:51:19.490" v="199" actId="20577"/>
          <ac:spMkLst>
            <pc:docMk/>
            <pc:sldMk cId="4117274754" sldId="280"/>
            <ac:spMk id="4" creationId="{8365CAE6-E305-4C2B-9BEE-B1AA376E8AD0}"/>
          </ac:spMkLst>
        </pc:spChg>
        <pc:picChg chg="add">
          <ac:chgData name="Pierre GARDELLE" userId="4107b428a001715b" providerId="Windows Live" clId="Web-{A47BCE3A-84DF-4E2D-956E-1E7E6423C09E}" dt="2019-01-10T15:07:31.064" v="456"/>
          <ac:picMkLst>
            <pc:docMk/>
            <pc:sldMk cId="4117274754" sldId="280"/>
            <ac:picMk id="3" creationId="{BBEDA479-38A8-48F5-9A45-4F06FBE4A417}"/>
          </ac:picMkLst>
        </pc:picChg>
      </pc:sldChg>
      <pc:sldChg chg="add del replId">
        <pc:chgData name="Pierre GARDELLE" userId="4107b428a001715b" providerId="Windows Live" clId="Web-{A47BCE3A-84DF-4E2D-956E-1E7E6423C09E}" dt="2019-01-10T14:51:03.428" v="192"/>
        <pc:sldMkLst>
          <pc:docMk/>
          <pc:sldMk cId="861508864" sldId="281"/>
        </pc:sldMkLst>
      </pc:sldChg>
      <pc:sldChg chg="addSp modSp add replId">
        <pc:chgData name="Pierre GARDELLE" userId="4107b428a001715b" providerId="Windows Live" clId="Web-{A47BCE3A-84DF-4E2D-956E-1E7E6423C09E}" dt="2019-01-10T15:07:32.142" v="457"/>
        <pc:sldMkLst>
          <pc:docMk/>
          <pc:sldMk cId="2354990841" sldId="281"/>
        </pc:sldMkLst>
        <pc:spChg chg="mod">
          <ac:chgData name="Pierre GARDELLE" userId="4107b428a001715b" providerId="Windows Live" clId="Web-{A47BCE3A-84DF-4E2D-956E-1E7E6423C09E}" dt="2019-01-10T14:51:27.240" v="202" actId="20577"/>
          <ac:spMkLst>
            <pc:docMk/>
            <pc:sldMk cId="2354990841" sldId="281"/>
            <ac:spMk id="4" creationId="{8365CAE6-E305-4C2B-9BEE-B1AA376E8AD0}"/>
          </ac:spMkLst>
        </pc:spChg>
        <pc:picChg chg="add">
          <ac:chgData name="Pierre GARDELLE" userId="4107b428a001715b" providerId="Windows Live" clId="Web-{A47BCE3A-84DF-4E2D-956E-1E7E6423C09E}" dt="2019-01-10T15:07:32.142" v="457"/>
          <ac:picMkLst>
            <pc:docMk/>
            <pc:sldMk cId="2354990841" sldId="281"/>
            <ac:picMk id="3" creationId="{1B3B7504-8C9C-4C06-8628-AC69D2BD8BE5}"/>
          </ac:picMkLst>
        </pc:picChg>
      </pc:sldChg>
      <pc:sldChg chg="add del replId">
        <pc:chgData name="Pierre GARDELLE" userId="4107b428a001715b" providerId="Windows Live" clId="Web-{A47BCE3A-84DF-4E2D-956E-1E7E6423C09E}" dt="2019-01-10T14:51:00.631" v="191"/>
        <pc:sldMkLst>
          <pc:docMk/>
          <pc:sldMk cId="3091811445" sldId="282"/>
        </pc:sldMkLst>
      </pc:sldChg>
      <pc:sldChg chg="addSp modSp add replId">
        <pc:chgData name="Pierre GARDELLE" userId="4107b428a001715b" providerId="Windows Live" clId="Web-{A47BCE3A-84DF-4E2D-956E-1E7E6423C09E}" dt="2019-01-10T15:07:37.439" v="460"/>
        <pc:sldMkLst>
          <pc:docMk/>
          <pc:sldMk cId="3860959557" sldId="282"/>
        </pc:sldMkLst>
        <pc:spChg chg="mod">
          <ac:chgData name="Pierre GARDELLE" userId="4107b428a001715b" providerId="Windows Live" clId="Web-{A47BCE3A-84DF-4E2D-956E-1E7E6423C09E}" dt="2019-01-10T14:51:31.632" v="205" actId="20577"/>
          <ac:spMkLst>
            <pc:docMk/>
            <pc:sldMk cId="3860959557" sldId="282"/>
            <ac:spMk id="4" creationId="{8365CAE6-E305-4C2B-9BEE-B1AA376E8AD0}"/>
          </ac:spMkLst>
        </pc:spChg>
        <pc:picChg chg="add">
          <ac:chgData name="Pierre GARDELLE" userId="4107b428a001715b" providerId="Windows Live" clId="Web-{A47BCE3A-84DF-4E2D-956E-1E7E6423C09E}" dt="2019-01-10T15:07:37.439" v="460"/>
          <ac:picMkLst>
            <pc:docMk/>
            <pc:sldMk cId="3860959557" sldId="282"/>
            <ac:picMk id="3" creationId="{FA378C12-FECF-4F3A-9C51-3008C12DC888}"/>
          </ac:picMkLst>
        </pc:picChg>
      </pc:sldChg>
      <pc:sldChg chg="addSp delSp add replId">
        <pc:chgData name="Pierre GARDELLE" userId="4107b428a001715b" providerId="Windows Live" clId="Web-{A47BCE3A-84DF-4E2D-956E-1E7E6423C09E}" dt="2019-01-10T15:08:20.314" v="461"/>
        <pc:sldMkLst>
          <pc:docMk/>
          <pc:sldMk cId="2768862643" sldId="283"/>
        </pc:sldMkLst>
        <pc:picChg chg="add">
          <ac:chgData name="Pierre GARDELLE" userId="4107b428a001715b" providerId="Windows Live" clId="Web-{A47BCE3A-84DF-4E2D-956E-1E7E6423C09E}" dt="2019-01-10T15:07:33.486" v="458"/>
          <ac:picMkLst>
            <pc:docMk/>
            <pc:sldMk cId="2768862643" sldId="283"/>
            <ac:picMk id="3" creationId="{06327BC8-1810-41DB-95B7-B677C227A7EF}"/>
          </ac:picMkLst>
        </pc:picChg>
        <pc:picChg chg="add del">
          <ac:chgData name="Pierre GARDELLE" userId="4107b428a001715b" providerId="Windows Live" clId="Web-{A47BCE3A-84DF-4E2D-956E-1E7E6423C09E}" dt="2019-01-10T15:08:20.314" v="461"/>
          <ac:picMkLst>
            <pc:docMk/>
            <pc:sldMk cId="2768862643" sldId="283"/>
            <ac:picMk id="6" creationId="{1011FBA0-4C89-49ED-B4C5-BB1A68D3264A}"/>
          </ac:picMkLst>
        </pc:picChg>
      </pc:sldChg>
      <pc:sldChg chg="addSp delSp modSp add replId">
        <pc:chgData name="Pierre GARDELLE" userId="4107b428a001715b" providerId="Windows Live" clId="Web-{A47BCE3A-84DF-4E2D-956E-1E7E6423C09E}" dt="2019-01-10T15:07:24.017" v="450"/>
        <pc:sldMkLst>
          <pc:docMk/>
          <pc:sldMk cId="1931414363" sldId="284"/>
        </pc:sldMkLst>
        <pc:spChg chg="add del mod">
          <ac:chgData name="Pierre GARDELLE" userId="4107b428a001715b" providerId="Windows Live" clId="Web-{A47BCE3A-84DF-4E2D-956E-1E7E6423C09E}" dt="2019-01-10T15:05:37.781" v="425"/>
          <ac:spMkLst>
            <pc:docMk/>
            <pc:sldMk cId="1931414363" sldId="284"/>
            <ac:spMk id="3" creationId="{18C0BC6D-E868-4570-B48D-9C75556E46C6}"/>
          </ac:spMkLst>
        </pc:spChg>
        <pc:spChg chg="mod">
          <ac:chgData name="Pierre GARDELLE" userId="4107b428a001715b" providerId="Windows Live" clId="Web-{A47BCE3A-84DF-4E2D-956E-1E7E6423C09E}" dt="2019-01-10T15:05:05.921" v="407" actId="20577"/>
          <ac:spMkLst>
            <pc:docMk/>
            <pc:sldMk cId="1931414363" sldId="284"/>
            <ac:spMk id="8" creationId="{3D1385AA-A1D7-4C33-A611-2B007F16F13E}"/>
          </ac:spMkLst>
        </pc:spChg>
        <pc:spChg chg="del mod">
          <ac:chgData name="Pierre GARDELLE" userId="4107b428a001715b" providerId="Windows Live" clId="Web-{A47BCE3A-84DF-4E2D-956E-1E7E6423C09E}" dt="2019-01-10T15:05:37.047" v="424"/>
          <ac:spMkLst>
            <pc:docMk/>
            <pc:sldMk cId="1931414363" sldId="284"/>
            <ac:spMk id="16" creationId="{B75F254C-2540-4F0C-83E9-4270EFF1132F}"/>
          </ac:spMkLst>
        </pc:spChg>
        <pc:spChg chg="mod">
          <ac:chgData name="Pierre GARDELLE" userId="4107b428a001715b" providerId="Windows Live" clId="Web-{A47BCE3A-84DF-4E2D-956E-1E7E6423C09E}" dt="2019-01-10T15:04:50.616" v="400" actId="20577"/>
          <ac:spMkLst>
            <pc:docMk/>
            <pc:sldMk cId="1931414363" sldId="284"/>
            <ac:spMk id="21" creationId="{CF0E653D-93FC-4A75-BE4D-EE2971C46262}"/>
          </ac:spMkLst>
        </pc:spChg>
        <pc:picChg chg="add">
          <ac:chgData name="Pierre GARDELLE" userId="4107b428a001715b" providerId="Windows Live" clId="Web-{A47BCE3A-84DF-4E2D-956E-1E7E6423C09E}" dt="2019-01-10T15:07:24.017" v="450"/>
          <ac:picMkLst>
            <pc:docMk/>
            <pc:sldMk cId="1931414363" sldId="284"/>
            <ac:picMk id="4" creationId="{63C4B513-67D9-4D97-89C0-DEBE9AC2E50F}"/>
          </ac:picMkLst>
        </pc:picChg>
        <pc:picChg chg="del">
          <ac:chgData name="Pierre GARDELLE" userId="4107b428a001715b" providerId="Windows Live" clId="Web-{A47BCE3A-84DF-4E2D-956E-1E7E6423C09E}" dt="2019-01-10T15:01:10.747" v="290"/>
          <ac:picMkLst>
            <pc:docMk/>
            <pc:sldMk cId="1931414363" sldId="284"/>
            <ac:picMk id="9" creationId="{141D8DFE-A9E4-4417-B60E-0DF41A487C84}"/>
          </ac:picMkLst>
        </pc:picChg>
      </pc:sldChg>
      <pc:sldChg chg="addSp modSp add replId">
        <pc:chgData name="Pierre GARDELLE" userId="4107b428a001715b" providerId="Windows Live" clId="Web-{A47BCE3A-84DF-4E2D-956E-1E7E6423C09E}" dt="2019-01-10T15:07:25.642" v="451"/>
        <pc:sldMkLst>
          <pc:docMk/>
          <pc:sldMk cId="1996577387" sldId="285"/>
        </pc:sldMkLst>
        <pc:spChg chg="mod">
          <ac:chgData name="Pierre GARDELLE" userId="4107b428a001715b" providerId="Windows Live" clId="Web-{A47BCE3A-84DF-4E2D-956E-1E7E6423C09E}" dt="2019-01-10T15:05:20.031" v="417" actId="20577"/>
          <ac:spMkLst>
            <pc:docMk/>
            <pc:sldMk cId="1996577387" sldId="285"/>
            <ac:spMk id="3" creationId="{18C0BC6D-E868-4570-B48D-9C75556E46C6}"/>
          </ac:spMkLst>
        </pc:spChg>
        <pc:picChg chg="add">
          <ac:chgData name="Pierre GARDELLE" userId="4107b428a001715b" providerId="Windows Live" clId="Web-{A47BCE3A-84DF-4E2D-956E-1E7E6423C09E}" dt="2019-01-10T15:07:25.642" v="451"/>
          <ac:picMkLst>
            <pc:docMk/>
            <pc:sldMk cId="1996577387" sldId="285"/>
            <ac:picMk id="2" creationId="{664CC7F8-A5D2-4531-937E-BCDE6B2BDDB1}"/>
          </ac:picMkLst>
        </pc:picChg>
      </pc:sldChg>
      <pc:sldChg chg="add del replId">
        <pc:chgData name="Pierre GARDELLE" userId="4107b428a001715b" providerId="Windows Live" clId="Web-{A47BCE3A-84DF-4E2D-956E-1E7E6423C09E}" dt="2019-01-10T15:05:08.718" v="410"/>
        <pc:sldMkLst>
          <pc:docMk/>
          <pc:sldMk cId="2957104212" sldId="285"/>
        </pc:sldMkLst>
      </pc:sldChg>
    </pc:docChg>
  </pc:docChgLst>
  <pc:docChgLst>
    <pc:chgData name="Pierre GARDELLE" userId="4107b428a001715b" providerId="Windows Live" clId="Web-{10C6F629-E951-44E6-AB17-1646CEA9E0B0}"/>
    <pc:docChg chg="addSld modSld">
      <pc:chgData name="Pierre GARDELLE" userId="4107b428a001715b" providerId="Windows Live" clId="Web-{10C6F629-E951-44E6-AB17-1646CEA9E0B0}" dt="2019-01-10T23:18:46.239" v="31" actId="1076"/>
      <pc:docMkLst>
        <pc:docMk/>
      </pc:docMkLst>
      <pc:sldChg chg="addSp delSp modSp">
        <pc:chgData name="Pierre GARDELLE" userId="4107b428a001715b" providerId="Windows Live" clId="Web-{10C6F629-E951-44E6-AB17-1646CEA9E0B0}" dt="2019-01-10T22:51:56.862" v="7" actId="14100"/>
        <pc:sldMkLst>
          <pc:docMk/>
          <pc:sldMk cId="34686503" sldId="265"/>
        </pc:sldMkLst>
        <pc:spChg chg="del">
          <ac:chgData name="Pierre GARDELLE" userId="4107b428a001715b" providerId="Windows Live" clId="Web-{10C6F629-E951-44E6-AB17-1646CEA9E0B0}" dt="2019-01-10T22:51:28.565" v="1" actId="14100"/>
          <ac:spMkLst>
            <pc:docMk/>
            <pc:sldMk cId="34686503" sldId="265"/>
            <ac:spMk id="4" creationId="{B2B19BE4-88A8-4CAA-B1BE-01EF071C688B}"/>
          </ac:spMkLst>
        </pc:spChg>
        <pc:spChg chg="del">
          <ac:chgData name="Pierre GARDELLE" userId="4107b428a001715b" providerId="Windows Live" clId="Web-{10C6F629-E951-44E6-AB17-1646CEA9E0B0}" dt="2019-01-10T22:51:47.753" v="6" actId="14100"/>
          <ac:spMkLst>
            <pc:docMk/>
            <pc:sldMk cId="34686503" sldId="265"/>
            <ac:spMk id="11" creationId="{D980A5ED-D38C-41CF-B07F-5FB7C18988AA}"/>
          </ac:spMkLst>
        </pc:spChg>
        <pc:picChg chg="add mod ord">
          <ac:chgData name="Pierre GARDELLE" userId="4107b428a001715b" providerId="Windows Live" clId="Web-{10C6F629-E951-44E6-AB17-1646CEA9E0B0}" dt="2019-01-10T22:51:56.862" v="7" actId="14100"/>
          <ac:picMkLst>
            <pc:docMk/>
            <pc:sldMk cId="34686503" sldId="265"/>
            <ac:picMk id="3" creationId="{E1E12ACF-50ED-4DD0-8142-F1FC2E1D7B55}"/>
          </ac:picMkLst>
        </pc:picChg>
      </pc:sldChg>
      <pc:sldChg chg="delSp">
        <pc:chgData name="Pierre GARDELLE" userId="4107b428a001715b" providerId="Windows Live" clId="Web-{10C6F629-E951-44E6-AB17-1646CEA9E0B0}" dt="2019-01-10T22:52:23.659" v="11" actId="1076"/>
        <pc:sldMkLst>
          <pc:docMk/>
          <pc:sldMk cId="3726023860" sldId="266"/>
        </pc:sldMkLst>
        <pc:spChg chg="del">
          <ac:chgData name="Pierre GARDELLE" userId="4107b428a001715b" providerId="Windows Live" clId="Web-{10C6F629-E951-44E6-AB17-1646CEA9E0B0}" dt="2019-01-10T22:52:22.488" v="10" actId="1076"/>
          <ac:spMkLst>
            <pc:docMk/>
            <pc:sldMk cId="3726023860" sldId="266"/>
            <ac:spMk id="4" creationId="{2F580EA1-AA78-4892-9575-68F97E05BA6F}"/>
          </ac:spMkLst>
        </pc:spChg>
        <pc:spChg chg="del">
          <ac:chgData name="Pierre GARDELLE" userId="4107b428a001715b" providerId="Windows Live" clId="Web-{10C6F629-E951-44E6-AB17-1646CEA9E0B0}" dt="2019-01-10T22:52:19.878" v="8" actId="1076"/>
          <ac:spMkLst>
            <pc:docMk/>
            <pc:sldMk cId="3726023860" sldId="266"/>
            <ac:spMk id="8" creationId="{BF1E811E-0557-4160-B74A-6ACB530A3A87}"/>
          </ac:spMkLst>
        </pc:spChg>
        <pc:spChg chg="del">
          <ac:chgData name="Pierre GARDELLE" userId="4107b428a001715b" providerId="Windows Live" clId="Web-{10C6F629-E951-44E6-AB17-1646CEA9E0B0}" dt="2019-01-10T22:52:21.222" v="9" actId="1076"/>
          <ac:spMkLst>
            <pc:docMk/>
            <pc:sldMk cId="3726023860" sldId="266"/>
            <ac:spMk id="9" creationId="{54E21D28-6FAB-49DF-BE9F-A2DBDFB55F39}"/>
          </ac:spMkLst>
        </pc:spChg>
        <pc:spChg chg="del">
          <ac:chgData name="Pierre GARDELLE" userId="4107b428a001715b" providerId="Windows Live" clId="Web-{10C6F629-E951-44E6-AB17-1646CEA9E0B0}" dt="2019-01-10T22:52:23.659" v="11" actId="1076"/>
          <ac:spMkLst>
            <pc:docMk/>
            <pc:sldMk cId="3726023860" sldId="266"/>
            <ac:spMk id="11" creationId="{54721366-81C1-4214-9A05-CEE965746E10}"/>
          </ac:spMkLst>
        </pc:spChg>
      </pc:sldChg>
      <pc:sldChg chg="addSp delSp modSp">
        <pc:chgData name="Pierre GARDELLE" userId="4107b428a001715b" providerId="Windows Live" clId="Web-{10C6F629-E951-44E6-AB17-1646CEA9E0B0}" dt="2019-01-10T23:18:46.239" v="31" actId="1076"/>
        <pc:sldMkLst>
          <pc:docMk/>
          <pc:sldMk cId="1333825708" sldId="276"/>
        </pc:sldMkLst>
        <pc:picChg chg="add del mod">
          <ac:chgData name="Pierre GARDELLE" userId="4107b428a001715b" providerId="Windows Live" clId="Web-{10C6F629-E951-44E6-AB17-1646CEA9E0B0}" dt="2019-01-10T23:18:04.924" v="23" actId="1076"/>
          <ac:picMkLst>
            <pc:docMk/>
            <pc:sldMk cId="1333825708" sldId="276"/>
            <ac:picMk id="2" creationId="{86FFB42E-47E6-4682-9334-361A96762306}"/>
          </ac:picMkLst>
        </pc:picChg>
        <pc:picChg chg="add mod">
          <ac:chgData name="Pierre GARDELLE" userId="4107b428a001715b" providerId="Windows Live" clId="Web-{10C6F629-E951-44E6-AB17-1646CEA9E0B0}" dt="2019-01-10T23:18:46.239" v="31" actId="1076"/>
          <ac:picMkLst>
            <pc:docMk/>
            <pc:sldMk cId="1333825708" sldId="276"/>
            <ac:picMk id="7" creationId="{81EE36C6-0837-43CE-A1DD-E88FB40608E8}"/>
          </ac:picMkLst>
        </pc:picChg>
      </pc:sldChg>
      <pc:sldChg chg="addSp delSp modSp">
        <pc:chgData name="Pierre GARDELLE" userId="4107b428a001715b" providerId="Windows Live" clId="Web-{10C6F629-E951-44E6-AB17-1646CEA9E0B0}" dt="2019-01-10T17:19:12.502" v="0" actId="1076"/>
        <pc:sldMkLst>
          <pc:docMk/>
          <pc:sldMk cId="728518822" sldId="277"/>
        </pc:sldMkLst>
        <pc:spChg chg="del">
          <ac:chgData name="Pierre GARDELLE" userId="4107b428a001715b" providerId="Windows Live" clId="Web-{10C6F629-E951-44E6-AB17-1646CEA9E0B0}" dt="2019-01-10T17:19:12.502" v="0" actId="1076"/>
          <ac:spMkLst>
            <pc:docMk/>
            <pc:sldMk cId="728518822" sldId="277"/>
            <ac:spMk id="11" creationId="{54721366-81C1-4214-9A05-CEE965746E10}"/>
          </ac:spMkLst>
        </pc:spChg>
        <pc:picChg chg="add mod ord">
          <ac:chgData name="Pierre GARDELLE" userId="4107b428a001715b" providerId="Windows Live" clId="Web-{10C6F629-E951-44E6-AB17-1646CEA9E0B0}" dt="2019-01-10T17:19:12.502" v="0" actId="1076"/>
          <ac:picMkLst>
            <pc:docMk/>
            <pc:sldMk cId="728518822" sldId="277"/>
            <ac:picMk id="2" creationId="{96FE0C02-B781-4997-B696-D6AF237030DE}"/>
          </ac:picMkLst>
        </pc:picChg>
      </pc:sldChg>
      <pc:sldChg chg="addSp delSp modSp add replId">
        <pc:chgData name="Pierre GARDELLE" userId="4107b428a001715b" providerId="Windows Live" clId="Web-{10C6F629-E951-44E6-AB17-1646CEA9E0B0}" dt="2019-01-10T22:52:52.222" v="16" actId="1076"/>
        <pc:sldMkLst>
          <pc:docMk/>
          <pc:sldMk cId="2738618874" sldId="296"/>
        </pc:sldMkLst>
        <pc:spChg chg="add del mod">
          <ac:chgData name="Pierre GARDELLE" userId="4107b428a001715b" providerId="Windows Live" clId="Web-{10C6F629-E951-44E6-AB17-1646CEA9E0B0}" dt="2019-01-10T22:52:51.175" v="15" actId="1076"/>
          <ac:spMkLst>
            <pc:docMk/>
            <pc:sldMk cId="2738618874" sldId="296"/>
            <ac:spMk id="3" creationId="{40A7404E-E919-4DF6-9B99-FFA1EB0068FB}"/>
          </ac:spMkLst>
        </pc:spChg>
        <pc:spChg chg="add del mod">
          <ac:chgData name="Pierre GARDELLE" userId="4107b428a001715b" providerId="Windows Live" clId="Web-{10C6F629-E951-44E6-AB17-1646CEA9E0B0}" dt="2019-01-10T22:52:52.222" v="16" actId="1076"/>
          <ac:spMkLst>
            <pc:docMk/>
            <pc:sldMk cId="2738618874" sldId="296"/>
            <ac:spMk id="5" creationId="{4DCE548B-FEF3-4709-8031-3EE27D994F2B}"/>
          </ac:spMkLst>
        </pc:spChg>
        <pc:spChg chg="del">
          <ac:chgData name="Pierre GARDELLE" userId="4107b428a001715b" providerId="Windows Live" clId="Web-{10C6F629-E951-44E6-AB17-1646CEA9E0B0}" dt="2019-01-10T22:52:47.238" v="13" actId="1076"/>
          <ac:spMkLst>
            <pc:docMk/>
            <pc:sldMk cId="2738618874" sldId="296"/>
            <ac:spMk id="8" creationId="{3D1385AA-A1D7-4C33-A611-2B007F16F13E}"/>
          </ac:spMkLst>
        </pc:spChg>
        <pc:picChg chg="del">
          <ac:chgData name="Pierre GARDELLE" userId="4107b428a001715b" providerId="Windows Live" clId="Web-{10C6F629-E951-44E6-AB17-1646CEA9E0B0}" dt="2019-01-10T22:52:48.425" v="14" actId="1076"/>
          <ac:picMkLst>
            <pc:docMk/>
            <pc:sldMk cId="2738618874" sldId="296"/>
            <ac:picMk id="9" creationId="{141D8DFE-A9E4-4417-B60E-0DF41A487C84}"/>
          </ac:picMkLst>
        </pc:picChg>
      </pc:sldChg>
      <pc:sldChg chg="add replId">
        <pc:chgData name="Pierre GARDELLE" userId="4107b428a001715b" providerId="Windows Live" clId="Web-{10C6F629-E951-44E6-AB17-1646CEA9E0B0}" dt="2019-01-10T22:53:49.988" v="17" actId="1076"/>
        <pc:sldMkLst>
          <pc:docMk/>
          <pc:sldMk cId="262676323" sldId="297"/>
        </pc:sldMkLst>
      </pc:sldChg>
    </pc:docChg>
  </pc:docChgLst>
  <pc:docChgLst>
    <pc:chgData name="Pierre GARDELLE" userId="4107b428a001715b" providerId="Windows Live" clId="Web-{33C6891C-A103-4827-B344-DCD841E2BE7B}"/>
    <pc:docChg chg="addSld delSld modSld">
      <pc:chgData name="Pierre GARDELLE" userId="4107b428a001715b" providerId="Windows Live" clId="Web-{33C6891C-A103-4827-B344-DCD841E2BE7B}" dt="2019-01-08T14:20:27.558" v="1151"/>
      <pc:docMkLst>
        <pc:docMk/>
      </pc:docMkLst>
      <pc:sldChg chg="addSp delSp modSp mod setBg">
        <pc:chgData name="Pierre GARDELLE" userId="4107b428a001715b" providerId="Windows Live" clId="Web-{33C6891C-A103-4827-B344-DCD841E2BE7B}" dt="2019-01-08T10:58:07.963" v="14" actId="20577"/>
        <pc:sldMkLst>
          <pc:docMk/>
          <pc:sldMk cId="109857222" sldId="256"/>
        </pc:sldMkLst>
        <pc:spChg chg="mod ord">
          <ac:chgData name="Pierre GARDELLE" userId="4107b428a001715b" providerId="Windows Live" clId="Web-{33C6891C-A103-4827-B344-DCD841E2BE7B}" dt="2019-01-08T10:58:07.963" v="14" actId="20577"/>
          <ac:spMkLst>
            <pc:docMk/>
            <pc:sldMk cId="109857222" sldId="256"/>
            <ac:spMk id="2" creationId="{00000000-0000-0000-0000-000000000000}"/>
          </ac:spMkLst>
        </pc:spChg>
        <pc:spChg chg="mod">
          <ac:chgData name="Pierre GARDELLE" userId="4107b428a001715b" providerId="Windows Live" clId="Web-{33C6891C-A103-4827-B344-DCD841E2BE7B}" dt="2019-01-08T10:56:45.808" v="4" actId="20577"/>
          <ac:spMkLst>
            <pc:docMk/>
            <pc:sldMk cId="109857222" sldId="256"/>
            <ac:spMk id="3" creationId="{00000000-0000-0000-0000-000000000000}"/>
          </ac:spMkLst>
        </pc:spChg>
        <pc:spChg chg="add">
          <ac:chgData name="Pierre GARDELLE" userId="4107b428a001715b" providerId="Windows Live" clId="Web-{33C6891C-A103-4827-B344-DCD841E2BE7B}" dt="2019-01-08T10:56:45.808" v="4" actId="20577"/>
          <ac:spMkLst>
            <pc:docMk/>
            <pc:sldMk cId="109857222" sldId="256"/>
            <ac:spMk id="6" creationId="{B0BDD275-E79C-4B6F-9875-E474D59DC552}"/>
          </ac:spMkLst>
        </pc:spChg>
        <pc:spChg chg="add">
          <ac:chgData name="Pierre GARDELLE" userId="4107b428a001715b" providerId="Windows Live" clId="Web-{33C6891C-A103-4827-B344-DCD841E2BE7B}" dt="2019-01-08T10:56:45.808" v="4" actId="20577"/>
          <ac:spMkLst>
            <pc:docMk/>
            <pc:sldMk cId="109857222" sldId="256"/>
            <ac:spMk id="7" creationId="{FFE24BB0-6C00-4CD0-B19A-F41513025703}"/>
          </ac:spMkLst>
        </pc:spChg>
        <pc:spChg chg="add">
          <ac:chgData name="Pierre GARDELLE" userId="4107b428a001715b" providerId="Windows Live" clId="Web-{33C6891C-A103-4827-B344-DCD841E2BE7B}" dt="2019-01-08T10:56:45.808" v="4" actId="20577"/>
          <ac:spMkLst>
            <pc:docMk/>
            <pc:sldMk cId="109857222" sldId="256"/>
            <ac:spMk id="8" creationId="{045D7A58-411F-4E92-A78E-A6FEB18900BF}"/>
          </ac:spMkLst>
        </pc:spChg>
        <pc:spChg chg="add del">
          <ac:chgData name="Pierre GARDELLE" userId="4107b428a001715b" providerId="Windows Live" clId="Web-{33C6891C-A103-4827-B344-DCD841E2BE7B}" dt="2019-01-08T10:56:45.698" v="3" actId="20577"/>
          <ac:spMkLst>
            <pc:docMk/>
            <pc:sldMk cId="109857222" sldId="256"/>
            <ac:spMk id="9" creationId="{74426AB7-D619-4515-962A-BC83909EC015}"/>
          </ac:spMkLst>
        </pc:spChg>
        <pc:spChg chg="add del">
          <ac:chgData name="Pierre GARDELLE" userId="4107b428a001715b" providerId="Windows Live" clId="Web-{33C6891C-A103-4827-B344-DCD841E2BE7B}" dt="2019-01-08T10:56:45.698" v="3" actId="20577"/>
          <ac:spMkLst>
            <pc:docMk/>
            <pc:sldMk cId="109857222" sldId="256"/>
            <ac:spMk id="11" creationId="{DE47DF98-723F-4AAC-ABCF-CACBC438F78F}"/>
          </ac:spMkLst>
        </pc:spChg>
        <pc:picChg chg="add mod">
          <ac:chgData name="Pierre GARDELLE" userId="4107b428a001715b" providerId="Windows Live" clId="Web-{33C6891C-A103-4827-B344-DCD841E2BE7B}" dt="2019-01-08T10:56:45.808" v="4" actId="20577"/>
          <ac:picMkLst>
            <pc:docMk/>
            <pc:sldMk cId="109857222" sldId="256"/>
            <ac:picMk id="4" creationId="{E156D37E-2AE1-4452-A5E7-4EF7BB128287}"/>
          </ac:picMkLst>
        </pc:picChg>
        <pc:picChg chg="add mod">
          <ac:chgData name="Pierre GARDELLE" userId="4107b428a001715b" providerId="Windows Live" clId="Web-{33C6891C-A103-4827-B344-DCD841E2BE7B}" dt="2019-01-08T10:57:30.838" v="9" actId="1076"/>
          <ac:picMkLst>
            <pc:docMk/>
            <pc:sldMk cId="109857222" sldId="256"/>
            <ac:picMk id="10" creationId="{F94D82A7-C7EB-4D03-9A34-67586EB0EC86}"/>
          </ac:picMkLst>
        </pc:picChg>
        <pc:cxnChg chg="add del">
          <ac:chgData name="Pierre GARDELLE" userId="4107b428a001715b" providerId="Windows Live" clId="Web-{33C6891C-A103-4827-B344-DCD841E2BE7B}" dt="2019-01-08T10:56:45.698" v="3" actId="20577"/>
          <ac:cxnSpMkLst>
            <pc:docMk/>
            <pc:sldMk cId="109857222" sldId="256"/>
            <ac:cxnSpMk id="13" creationId="{EA29FC7C-9308-4FDE-8DCA-405668055B0F}"/>
          </ac:cxnSpMkLst>
        </pc:cxnChg>
      </pc:sldChg>
      <pc:sldChg chg="addSp delSp modSp new mod setBg">
        <pc:chgData name="Pierre GARDELLE" userId="4107b428a001715b" providerId="Windows Live" clId="Web-{33C6891C-A103-4827-B344-DCD841E2BE7B}" dt="2019-01-08T11:07:00.989" v="159" actId="20577"/>
        <pc:sldMkLst>
          <pc:docMk/>
          <pc:sldMk cId="2002232514" sldId="257"/>
        </pc:sldMkLst>
        <pc:spChg chg="mod">
          <ac:chgData name="Pierre GARDELLE" userId="4107b428a001715b" providerId="Windows Live" clId="Web-{33C6891C-A103-4827-B344-DCD841E2BE7B}" dt="2019-01-08T11:06:24.755" v="128" actId="20577"/>
          <ac:spMkLst>
            <pc:docMk/>
            <pc:sldMk cId="2002232514" sldId="257"/>
            <ac:spMk id="2" creationId="{45A3C568-A3A5-4375-8500-1E6E638FDA3F}"/>
          </ac:spMkLst>
        </pc:spChg>
        <pc:spChg chg="del mod">
          <ac:chgData name="Pierre GARDELLE" userId="4107b428a001715b" providerId="Windows Live" clId="Web-{33C6891C-A103-4827-B344-DCD841E2BE7B}" dt="2019-01-08T11:00:32.852" v="27" actId="20577"/>
          <ac:spMkLst>
            <pc:docMk/>
            <pc:sldMk cId="2002232514" sldId="257"/>
            <ac:spMk id="3" creationId="{B03BFAEA-E6A0-42AA-BC96-4B73CF517217}"/>
          </ac:spMkLst>
        </pc:spChg>
        <pc:spChg chg="mod">
          <ac:chgData name="Pierre GARDELLE" userId="4107b428a001715b" providerId="Windows Live" clId="Web-{33C6891C-A103-4827-B344-DCD841E2BE7B}" dt="2019-01-08T11:07:00.989" v="159" actId="20577"/>
          <ac:spMkLst>
            <pc:docMk/>
            <pc:sldMk cId="2002232514" sldId="257"/>
            <ac:spMk id="4" creationId="{B315E78E-8CED-4760-8BFF-113A33C36771}"/>
          </ac:spMkLst>
        </pc:spChg>
        <pc:spChg chg="add del mod">
          <ac:chgData name="Pierre GARDELLE" userId="4107b428a001715b" providerId="Windows Live" clId="Web-{33C6891C-A103-4827-B344-DCD841E2BE7B}" dt="2019-01-08T11:00:08.555" v="26" actId="20577"/>
          <ac:spMkLst>
            <pc:docMk/>
            <pc:sldMk cId="2002232514" sldId="257"/>
            <ac:spMk id="5" creationId="{4927D9F0-7094-4617-83D3-AF1777DF8FB3}"/>
          </ac:spMkLst>
        </pc:spChg>
        <pc:spChg chg="add">
          <ac:chgData name="Pierre GARDELLE" userId="4107b428a001715b" providerId="Windows Live" clId="Web-{33C6891C-A103-4827-B344-DCD841E2BE7B}" dt="2019-01-08T11:00:55.196" v="32" actId="20577"/>
          <ac:spMkLst>
            <pc:docMk/>
            <pc:sldMk cId="2002232514" sldId="257"/>
            <ac:spMk id="9" creationId="{A9616D99-AEFB-4C95-84EF-5DEC698D92A7}"/>
          </ac:spMkLst>
        </pc:spChg>
        <pc:spChg chg="add">
          <ac:chgData name="Pierre GARDELLE" userId="4107b428a001715b" providerId="Windows Live" clId="Web-{33C6891C-A103-4827-B344-DCD841E2BE7B}" dt="2019-01-08T11:00:55.196" v="32" actId="20577"/>
          <ac:spMkLst>
            <pc:docMk/>
            <pc:sldMk cId="2002232514" sldId="257"/>
            <ac:spMk id="10" creationId="{D0F97023-F626-4FC5-8C2D-753B5C7F4606}"/>
          </ac:spMkLst>
        </pc:spChg>
        <pc:spChg chg="add del">
          <ac:chgData name="Pierre GARDELLE" userId="4107b428a001715b" providerId="Windows Live" clId="Web-{33C6891C-A103-4827-B344-DCD841E2BE7B}" dt="2019-01-08T11:00:50.805" v="29" actId="20577"/>
          <ac:spMkLst>
            <pc:docMk/>
            <pc:sldMk cId="2002232514" sldId="257"/>
            <ac:spMk id="11" creationId="{25FCE169-4276-4005-8C82-CCC9C80C4FCF}"/>
          </ac:spMkLst>
        </pc:spChg>
        <pc:spChg chg="add mod">
          <ac:chgData name="Pierre GARDELLE" userId="4107b428a001715b" providerId="Windows Live" clId="Web-{33C6891C-A103-4827-B344-DCD841E2BE7B}" dt="2019-01-08T11:04:34.068" v="110" actId="1076"/>
          <ac:spMkLst>
            <pc:docMk/>
            <pc:sldMk cId="2002232514" sldId="257"/>
            <ac:spMk id="12" creationId="{7F6EAD68-A086-44C1-80B9-57DF421C4F11}"/>
          </ac:spMkLst>
        </pc:spChg>
        <pc:spChg chg="add del">
          <ac:chgData name="Pierre GARDELLE" userId="4107b428a001715b" providerId="Windows Live" clId="Web-{33C6891C-A103-4827-B344-DCD841E2BE7B}" dt="2019-01-08T11:00:50.805" v="29" actId="20577"/>
          <ac:spMkLst>
            <pc:docMk/>
            <pc:sldMk cId="2002232514" sldId="257"/>
            <ac:spMk id="13" creationId="{E186B68C-84BC-4A6E-99D1-EE87483C1349}"/>
          </ac:spMkLst>
        </pc:spChg>
        <pc:spChg chg="add mod">
          <ac:chgData name="Pierre GARDELLE" userId="4107b428a001715b" providerId="Windows Live" clId="Web-{33C6891C-A103-4827-B344-DCD841E2BE7B}" dt="2019-01-08T11:05:54.021" v="122" actId="20577"/>
          <ac:spMkLst>
            <pc:docMk/>
            <pc:sldMk cId="2002232514" sldId="257"/>
            <ac:spMk id="14" creationId="{AA732677-2425-4F57-9CEC-52B98FA26224}"/>
          </ac:spMkLst>
        </pc:spChg>
        <pc:spChg chg="add del">
          <ac:chgData name="Pierre GARDELLE" userId="4107b428a001715b" providerId="Windows Live" clId="Web-{33C6891C-A103-4827-B344-DCD841E2BE7B}" dt="2019-01-08T11:00:50.805" v="29" actId="20577"/>
          <ac:spMkLst>
            <pc:docMk/>
            <pc:sldMk cId="2002232514" sldId="257"/>
            <ac:spMk id="15" creationId="{B775CD93-9DF2-48CB-9F57-1BCA9A46C7FA}"/>
          </ac:spMkLst>
        </pc:spChg>
        <pc:spChg chg="add del">
          <ac:chgData name="Pierre GARDELLE" userId="4107b428a001715b" providerId="Windows Live" clId="Web-{33C6891C-A103-4827-B344-DCD841E2BE7B}" dt="2019-01-08T11:00:50.805" v="29" actId="20577"/>
          <ac:spMkLst>
            <pc:docMk/>
            <pc:sldMk cId="2002232514" sldId="257"/>
            <ac:spMk id="17" creationId="{1C091803-41C2-48E0-9228-5148460C7479}"/>
          </ac:spMkLst>
        </pc:spChg>
        <pc:picChg chg="add mod ord">
          <ac:chgData name="Pierre GARDELLE" userId="4107b428a001715b" providerId="Windows Live" clId="Web-{33C6891C-A103-4827-B344-DCD841E2BE7B}" dt="2019-01-08T11:01:27.977" v="36" actId="1076"/>
          <ac:picMkLst>
            <pc:docMk/>
            <pc:sldMk cId="2002232514" sldId="257"/>
            <ac:picMk id="6" creationId="{695B0826-C946-4DA3-802E-333706DDC316}"/>
          </ac:picMkLst>
        </pc:picChg>
        <pc:cxnChg chg="add del">
          <ac:chgData name="Pierre GARDELLE" userId="4107b428a001715b" providerId="Windows Live" clId="Web-{33C6891C-A103-4827-B344-DCD841E2BE7B}" dt="2019-01-08T11:00:55.164" v="31" actId="20577"/>
          <ac:cxnSpMkLst>
            <pc:docMk/>
            <pc:sldMk cId="2002232514" sldId="257"/>
            <ac:cxnSpMk id="8" creationId="{39B7FDC9-F0CE-43A7-9F2A-83DD09DC3453}"/>
          </ac:cxnSpMkLst>
        </pc:cxnChg>
      </pc:sldChg>
      <pc:sldChg chg="addSp modSp new">
        <pc:chgData name="Pierre GARDELLE" userId="4107b428a001715b" providerId="Windows Live" clId="Web-{33C6891C-A103-4827-B344-DCD841E2BE7B}" dt="2019-01-08T13:13:31.218" v="404" actId="20577"/>
        <pc:sldMkLst>
          <pc:docMk/>
          <pc:sldMk cId="786709357" sldId="258"/>
        </pc:sldMkLst>
        <pc:spChg chg="mod">
          <ac:chgData name="Pierre GARDELLE" userId="4107b428a001715b" providerId="Windows Live" clId="Web-{33C6891C-A103-4827-B344-DCD841E2BE7B}" dt="2019-01-08T13:11:55.811" v="389" actId="1076"/>
          <ac:spMkLst>
            <pc:docMk/>
            <pc:sldMk cId="786709357" sldId="258"/>
            <ac:spMk id="2" creationId="{FED3D67A-6FBB-40EF-90FD-D342A04E4B4F}"/>
          </ac:spMkLst>
        </pc:spChg>
        <pc:spChg chg="mod">
          <ac:chgData name="Pierre GARDELLE" userId="4107b428a001715b" providerId="Windows Live" clId="Web-{33C6891C-A103-4827-B344-DCD841E2BE7B}" dt="2019-01-08T11:26:25.883" v="274" actId="20577"/>
          <ac:spMkLst>
            <pc:docMk/>
            <pc:sldMk cId="786709357" sldId="258"/>
            <ac:spMk id="3" creationId="{AFABCE07-43F1-4A1F-A0E8-ADEFCEB03A71}"/>
          </ac:spMkLst>
        </pc:spChg>
        <pc:spChg chg="add mod">
          <ac:chgData name="Pierre GARDELLE" userId="4107b428a001715b" providerId="Windows Live" clId="Web-{33C6891C-A103-4827-B344-DCD841E2BE7B}" dt="2019-01-08T13:13:31.218" v="404" actId="20577"/>
          <ac:spMkLst>
            <pc:docMk/>
            <pc:sldMk cId="786709357" sldId="258"/>
            <ac:spMk id="4" creationId="{F91FDD30-5BD3-40F5-B9B5-11B8EDE1A958}"/>
          </ac:spMkLst>
        </pc:spChg>
        <pc:picChg chg="add mod">
          <ac:chgData name="Pierre GARDELLE" userId="4107b428a001715b" providerId="Windows Live" clId="Web-{33C6891C-A103-4827-B344-DCD841E2BE7B}" dt="2019-01-08T13:08:49.544" v="351" actId="1076"/>
          <ac:picMkLst>
            <pc:docMk/>
            <pc:sldMk cId="786709357" sldId="258"/>
            <ac:picMk id="5" creationId="{AB97BD7F-A182-417A-84BB-1DB9F66ABD83}"/>
          </ac:picMkLst>
        </pc:picChg>
      </pc:sldChg>
      <pc:sldChg chg="addSp delSp modSp new">
        <pc:chgData name="Pierre GARDELLE" userId="4107b428a001715b" providerId="Windows Live" clId="Web-{33C6891C-A103-4827-B344-DCD841E2BE7B}" dt="2019-01-08T13:13:36.937" v="408" actId="20577"/>
        <pc:sldMkLst>
          <pc:docMk/>
          <pc:sldMk cId="1958867791" sldId="259"/>
        </pc:sldMkLst>
        <pc:spChg chg="del">
          <ac:chgData name="Pierre GARDELLE" userId="4107b428a001715b" providerId="Windows Live" clId="Web-{33C6891C-A103-4827-B344-DCD841E2BE7B}" dt="2019-01-08T11:26:34.070" v="276" actId="20577"/>
          <ac:spMkLst>
            <pc:docMk/>
            <pc:sldMk cId="1958867791" sldId="259"/>
            <ac:spMk id="2" creationId="{D0693D31-BF8C-4A2A-AEAB-F7F36290F0FB}"/>
          </ac:spMkLst>
        </pc:spChg>
        <pc:spChg chg="mod">
          <ac:chgData name="Pierre GARDELLE" userId="4107b428a001715b" providerId="Windows Live" clId="Web-{33C6891C-A103-4827-B344-DCD841E2BE7B}" dt="2019-01-08T11:27:35.476" v="340" actId="20577"/>
          <ac:spMkLst>
            <pc:docMk/>
            <pc:sldMk cId="1958867791" sldId="259"/>
            <ac:spMk id="3" creationId="{350A8858-5AAA-48C6-989E-2850673189D4}"/>
          </ac:spMkLst>
        </pc:spChg>
        <pc:spChg chg="del">
          <ac:chgData name="Pierre GARDELLE" userId="4107b428a001715b" providerId="Windows Live" clId="Web-{33C6891C-A103-4827-B344-DCD841E2BE7B}" dt="2019-01-08T11:11:43.767" v="169" actId="20577"/>
          <ac:spMkLst>
            <pc:docMk/>
            <pc:sldMk cId="1958867791" sldId="259"/>
            <ac:spMk id="4" creationId="{BC6E1D45-79A8-433B-BA78-E7965276C71C}"/>
          </ac:spMkLst>
        </pc:spChg>
        <pc:spChg chg="mod">
          <ac:chgData name="Pierre GARDELLE" userId="4107b428a001715b" providerId="Windows Live" clId="Web-{33C6891C-A103-4827-B344-DCD841E2BE7B}" dt="2019-01-08T11:27:33.522" v="335" actId="20577"/>
          <ac:spMkLst>
            <pc:docMk/>
            <pc:sldMk cId="1958867791" sldId="259"/>
            <ac:spMk id="5" creationId="{B1FB6447-7BA6-4A0B-B868-0F04F801B7FA}"/>
          </ac:spMkLst>
        </pc:spChg>
        <pc:spChg chg="del">
          <ac:chgData name="Pierre GARDELLE" userId="4107b428a001715b" providerId="Windows Live" clId="Web-{33C6891C-A103-4827-B344-DCD841E2BE7B}" dt="2019-01-08T11:11:49.345" v="170" actId="20577"/>
          <ac:spMkLst>
            <pc:docMk/>
            <pc:sldMk cId="1958867791" sldId="259"/>
            <ac:spMk id="6" creationId="{A2A1612F-F201-4FF1-A28A-05B1A6AFCF51}"/>
          </ac:spMkLst>
        </pc:spChg>
        <pc:spChg chg="add mod">
          <ac:chgData name="Pierre GARDELLE" userId="4107b428a001715b" providerId="Windows Live" clId="Web-{33C6891C-A103-4827-B344-DCD841E2BE7B}" dt="2019-01-08T13:11:41.873" v="387" actId="1076"/>
          <ac:spMkLst>
            <pc:docMk/>
            <pc:sldMk cId="1958867791" sldId="259"/>
            <ac:spMk id="12" creationId="{8938FEF0-2150-409D-A5D5-C368FE398834}"/>
          </ac:spMkLst>
        </pc:spChg>
        <pc:spChg chg="add mod">
          <ac:chgData name="Pierre GARDELLE" userId="4107b428a001715b" providerId="Windows Live" clId="Web-{33C6891C-A103-4827-B344-DCD841E2BE7B}" dt="2019-01-08T13:13:36.937" v="408" actId="20577"/>
          <ac:spMkLst>
            <pc:docMk/>
            <pc:sldMk cId="1958867791" sldId="259"/>
            <ac:spMk id="14" creationId="{E7B667FC-E3B0-45F8-B697-5A022FA35AED}"/>
          </ac:spMkLst>
        </pc:spChg>
        <pc:picChg chg="add mod ord">
          <ac:chgData name="Pierre GARDELLE" userId="4107b428a001715b" providerId="Windows Live" clId="Web-{33C6891C-A103-4827-B344-DCD841E2BE7B}" dt="2019-01-08T11:11:43.767" v="169" actId="20577"/>
          <ac:picMkLst>
            <pc:docMk/>
            <pc:sldMk cId="1958867791" sldId="259"/>
            <ac:picMk id="7" creationId="{CB3B6BDF-2C81-4582-804D-974E710510C8}"/>
          </ac:picMkLst>
        </pc:picChg>
        <pc:picChg chg="add mod ord">
          <ac:chgData name="Pierre GARDELLE" userId="4107b428a001715b" providerId="Windows Live" clId="Web-{33C6891C-A103-4827-B344-DCD841E2BE7B}" dt="2019-01-08T11:11:49.345" v="170" actId="20577"/>
          <ac:picMkLst>
            <pc:docMk/>
            <pc:sldMk cId="1958867791" sldId="259"/>
            <ac:picMk id="9" creationId="{57E62C74-B611-44B2-B879-D752F5D8D7C7}"/>
          </ac:picMkLst>
        </pc:picChg>
      </pc:sldChg>
      <pc:sldChg chg="addSp delSp modSp add replId">
        <pc:chgData name="Pierre GARDELLE" userId="4107b428a001715b" providerId="Windows Live" clId="Web-{33C6891C-A103-4827-B344-DCD841E2BE7B}" dt="2019-01-08T13:13:14.687" v="399" actId="20577"/>
        <pc:sldMkLst>
          <pc:docMk/>
          <pc:sldMk cId="3814728823" sldId="260"/>
        </pc:sldMkLst>
        <pc:spChg chg="mod">
          <ac:chgData name="Pierre GARDELLE" userId="4107b428a001715b" providerId="Windows Live" clId="Web-{33C6891C-A103-4827-B344-DCD841E2BE7B}" dt="2019-01-08T13:13:11.827" v="396" actId="20577"/>
          <ac:spMkLst>
            <pc:docMk/>
            <pc:sldMk cId="3814728823" sldId="260"/>
            <ac:spMk id="3" creationId="{350A8858-5AAA-48C6-989E-2850673189D4}"/>
          </ac:spMkLst>
        </pc:spChg>
        <pc:spChg chg="add del mod">
          <ac:chgData name="Pierre GARDELLE" userId="4107b428a001715b" providerId="Windows Live" clId="Web-{33C6891C-A103-4827-B344-DCD841E2BE7B}" dt="2019-01-08T13:09:01.169" v="353" actId="20577"/>
          <ac:spMkLst>
            <pc:docMk/>
            <pc:sldMk cId="3814728823" sldId="260"/>
            <ac:spMk id="4" creationId="{41E3F1FE-EDEB-46E0-8D23-ED9CF5B3EB66}"/>
          </ac:spMkLst>
        </pc:spChg>
        <pc:spChg chg="mod">
          <ac:chgData name="Pierre GARDELLE" userId="4107b428a001715b" providerId="Windows Live" clId="Web-{33C6891C-A103-4827-B344-DCD841E2BE7B}" dt="2019-01-08T13:13:14.687" v="399" actId="20577"/>
          <ac:spMkLst>
            <pc:docMk/>
            <pc:sldMk cId="3814728823" sldId="260"/>
            <ac:spMk id="5" creationId="{B1FB6447-7BA6-4A0B-B868-0F04F801B7FA}"/>
          </ac:spMkLst>
        </pc:spChg>
        <pc:spChg chg="add mod">
          <ac:chgData name="Pierre GARDELLE" userId="4107b428a001715b" providerId="Windows Live" clId="Web-{33C6891C-A103-4827-B344-DCD841E2BE7B}" dt="2019-01-08T13:09:03.216" v="354" actId="20577"/>
          <ac:spMkLst>
            <pc:docMk/>
            <pc:sldMk cId="3814728823" sldId="260"/>
            <ac:spMk id="11" creationId="{33D8CC27-86F3-4190-B711-B30657FE7D9B}"/>
          </ac:spMkLst>
        </pc:spChg>
        <pc:spChg chg="mod">
          <ac:chgData name="Pierre GARDELLE" userId="4107b428a001715b" providerId="Windows Live" clId="Web-{33C6891C-A103-4827-B344-DCD841E2BE7B}" dt="2019-01-08T13:11:31.624" v="385" actId="1076"/>
          <ac:spMkLst>
            <pc:docMk/>
            <pc:sldMk cId="3814728823" sldId="260"/>
            <ac:spMk id="12" creationId="{8938FEF0-2150-409D-A5D5-C368FE398834}"/>
          </ac:spMkLst>
        </pc:spChg>
        <pc:spChg chg="mod">
          <ac:chgData name="Pierre GARDELLE" userId="4107b428a001715b" providerId="Windows Live" clId="Web-{33C6891C-A103-4827-B344-DCD841E2BE7B}" dt="2019-01-08T13:13:06.530" v="393" actId="20577"/>
          <ac:spMkLst>
            <pc:docMk/>
            <pc:sldMk cId="3814728823" sldId="260"/>
            <ac:spMk id="14" creationId="{E7B667FC-E3B0-45F8-B697-5A022FA35AED}"/>
          </ac:spMkLst>
        </pc:spChg>
        <pc:picChg chg="add mod ord">
          <ac:chgData name="Pierre GARDELLE" userId="4107b428a001715b" providerId="Windows Live" clId="Web-{33C6891C-A103-4827-B344-DCD841E2BE7B}" dt="2019-01-08T13:09:01.169" v="353" actId="20577"/>
          <ac:picMkLst>
            <pc:docMk/>
            <pc:sldMk cId="3814728823" sldId="260"/>
            <ac:picMk id="6" creationId="{5E97BAC0-303C-44BA-9AF7-FC0CD704EC30}"/>
          </ac:picMkLst>
        </pc:picChg>
        <pc:picChg chg="del">
          <ac:chgData name="Pierre GARDELLE" userId="4107b428a001715b" providerId="Windows Live" clId="Web-{33C6891C-A103-4827-B344-DCD841E2BE7B}" dt="2019-01-08T13:09:03.216" v="354" actId="20577"/>
          <ac:picMkLst>
            <pc:docMk/>
            <pc:sldMk cId="3814728823" sldId="260"/>
            <ac:picMk id="7" creationId="{CB3B6BDF-2C81-4582-804D-974E710510C8}"/>
          </ac:picMkLst>
        </pc:picChg>
        <pc:picChg chg="del">
          <ac:chgData name="Pierre GARDELLE" userId="4107b428a001715b" providerId="Windows Live" clId="Web-{33C6891C-A103-4827-B344-DCD841E2BE7B}" dt="2019-01-08T13:08:57.919" v="352" actId="20577"/>
          <ac:picMkLst>
            <pc:docMk/>
            <pc:sldMk cId="3814728823" sldId="260"/>
            <ac:picMk id="9" creationId="{57E62C74-B611-44B2-B879-D752F5D8D7C7}"/>
          </ac:picMkLst>
        </pc:picChg>
      </pc:sldChg>
      <pc:sldChg chg="addSp delSp modSp add replId">
        <pc:chgData name="Pierre GARDELLE" userId="4107b428a001715b" providerId="Windows Live" clId="Web-{33C6891C-A103-4827-B344-DCD841E2BE7B}" dt="2019-01-08T13:11:03.014" v="384" actId="1076"/>
        <pc:sldMkLst>
          <pc:docMk/>
          <pc:sldMk cId="4240090714" sldId="261"/>
        </pc:sldMkLst>
        <pc:spChg chg="mod">
          <ac:chgData name="Pierre GARDELLE" userId="4107b428a001715b" providerId="Windows Live" clId="Web-{33C6891C-A103-4827-B344-DCD841E2BE7B}" dt="2019-01-08T13:10:36.717" v="374" actId="20577"/>
          <ac:spMkLst>
            <pc:docMk/>
            <pc:sldMk cId="4240090714" sldId="261"/>
            <ac:spMk id="3" creationId="{350A8858-5AAA-48C6-989E-2850673189D4}"/>
          </ac:spMkLst>
        </pc:spChg>
        <pc:spChg chg="mod">
          <ac:chgData name="Pierre GARDELLE" userId="4107b428a001715b" providerId="Windows Live" clId="Web-{33C6891C-A103-4827-B344-DCD841E2BE7B}" dt="2019-01-08T13:10:16.310" v="369" actId="20577"/>
          <ac:spMkLst>
            <pc:docMk/>
            <pc:sldMk cId="4240090714" sldId="261"/>
            <ac:spMk id="5" creationId="{B1FB6447-7BA6-4A0B-B868-0F04F801B7FA}"/>
          </ac:spMkLst>
        </pc:spChg>
        <pc:spChg chg="add del mod">
          <ac:chgData name="Pierre GARDELLE" userId="4107b428a001715b" providerId="Windows Live" clId="Web-{33C6891C-A103-4827-B344-DCD841E2BE7B}" dt="2019-01-08T13:09:57.279" v="366" actId="1076"/>
          <ac:spMkLst>
            <pc:docMk/>
            <pc:sldMk cId="4240090714" sldId="261"/>
            <ac:spMk id="10" creationId="{45099BB8-624F-4739-8495-30A787FFFF69}"/>
          </ac:spMkLst>
        </pc:spChg>
        <pc:spChg chg="del">
          <ac:chgData name="Pierre GARDELLE" userId="4107b428a001715b" providerId="Windows Live" clId="Web-{33C6891C-A103-4827-B344-DCD841E2BE7B}" dt="2019-01-08T13:09:34.607" v="356" actId="1076"/>
          <ac:spMkLst>
            <pc:docMk/>
            <pc:sldMk cId="4240090714" sldId="261"/>
            <ac:spMk id="11" creationId="{33D8CC27-86F3-4190-B711-B30657FE7D9B}"/>
          </ac:spMkLst>
        </pc:spChg>
        <pc:spChg chg="mod">
          <ac:chgData name="Pierre GARDELLE" userId="4107b428a001715b" providerId="Windows Live" clId="Web-{33C6891C-A103-4827-B344-DCD841E2BE7B}" dt="2019-01-08T13:11:02.998" v="383" actId="1076"/>
          <ac:spMkLst>
            <pc:docMk/>
            <pc:sldMk cId="4240090714" sldId="261"/>
            <ac:spMk id="12" creationId="{8938FEF0-2150-409D-A5D5-C368FE398834}"/>
          </ac:spMkLst>
        </pc:spChg>
        <pc:spChg chg="mod">
          <ac:chgData name="Pierre GARDELLE" userId="4107b428a001715b" providerId="Windows Live" clId="Web-{33C6891C-A103-4827-B344-DCD841E2BE7B}" dt="2019-01-08T13:11:03.014" v="384" actId="1076"/>
          <ac:spMkLst>
            <pc:docMk/>
            <pc:sldMk cId="4240090714" sldId="261"/>
            <ac:spMk id="14" creationId="{E7B667FC-E3B0-45F8-B697-5A022FA35AED}"/>
          </ac:spMkLst>
        </pc:spChg>
        <pc:picChg chg="add mod ord">
          <ac:chgData name="Pierre GARDELLE" userId="4107b428a001715b" providerId="Windows Live" clId="Web-{33C6891C-A103-4827-B344-DCD841E2BE7B}" dt="2019-01-08T13:09:34.607" v="356" actId="1076"/>
          <ac:picMkLst>
            <pc:docMk/>
            <pc:sldMk cId="4240090714" sldId="261"/>
            <ac:picMk id="2" creationId="{D8299CD4-403A-415C-B4BC-2EE692A019F5}"/>
          </ac:picMkLst>
        </pc:picChg>
        <pc:picChg chg="del">
          <ac:chgData name="Pierre GARDELLE" userId="4107b428a001715b" providerId="Windows Live" clId="Web-{33C6891C-A103-4827-B344-DCD841E2BE7B}" dt="2019-01-08T13:09:45.248" v="359" actId="1076"/>
          <ac:picMkLst>
            <pc:docMk/>
            <pc:sldMk cId="4240090714" sldId="261"/>
            <ac:picMk id="6" creationId="{5E97BAC0-303C-44BA-9AF7-FC0CD704EC30}"/>
          </ac:picMkLst>
        </pc:picChg>
        <pc:picChg chg="add del mod">
          <ac:chgData name="Pierre GARDELLE" userId="4107b428a001715b" providerId="Windows Live" clId="Web-{33C6891C-A103-4827-B344-DCD841E2BE7B}" dt="2019-01-08T13:09:42.841" v="358" actId="1076"/>
          <ac:picMkLst>
            <pc:docMk/>
            <pc:sldMk cId="4240090714" sldId="261"/>
            <ac:picMk id="7" creationId="{0EF069B8-16AA-49E0-AA6E-8AE5668680F4}"/>
          </ac:picMkLst>
        </pc:picChg>
        <pc:picChg chg="add mod ord">
          <ac:chgData name="Pierre GARDELLE" userId="4107b428a001715b" providerId="Windows Live" clId="Web-{33C6891C-A103-4827-B344-DCD841E2BE7B}" dt="2019-01-08T13:09:57.279" v="366" actId="1076"/>
          <ac:picMkLst>
            <pc:docMk/>
            <pc:sldMk cId="4240090714" sldId="261"/>
            <ac:picMk id="13" creationId="{723B2A0C-F567-4C63-8A29-DC144CB58E1E}"/>
          </ac:picMkLst>
        </pc:picChg>
      </pc:sldChg>
      <pc:sldChg chg="addSp delSp modSp add replId">
        <pc:chgData name="Pierre GARDELLE" userId="4107b428a001715b" providerId="Windows Live" clId="Web-{33C6891C-A103-4827-B344-DCD841E2BE7B}" dt="2019-01-08T13:15:53.406" v="429" actId="20577"/>
        <pc:sldMkLst>
          <pc:docMk/>
          <pc:sldMk cId="2676672809" sldId="262"/>
        </pc:sldMkLst>
        <pc:spChg chg="mod">
          <ac:chgData name="Pierre GARDELLE" userId="4107b428a001715b" providerId="Windows Live" clId="Web-{33C6891C-A103-4827-B344-DCD841E2BE7B}" dt="2019-01-08T13:15:53.406" v="429" actId="20577"/>
          <ac:spMkLst>
            <pc:docMk/>
            <pc:sldMk cId="2676672809" sldId="262"/>
            <ac:spMk id="3" creationId="{350A8858-5AAA-48C6-989E-2850673189D4}"/>
          </ac:spMkLst>
        </pc:spChg>
        <pc:spChg chg="mod">
          <ac:chgData name="Pierre GARDELLE" userId="4107b428a001715b" providerId="Windows Live" clId="Web-{33C6891C-A103-4827-B344-DCD841E2BE7B}" dt="2019-01-08T13:15:34.797" v="421" actId="20577"/>
          <ac:spMkLst>
            <pc:docMk/>
            <pc:sldMk cId="2676672809" sldId="262"/>
            <ac:spMk id="5" creationId="{B1FB6447-7BA6-4A0B-B868-0F04F801B7FA}"/>
          </ac:spMkLst>
        </pc:spChg>
        <pc:spChg chg="add del mod">
          <ac:chgData name="Pierre GARDELLE" userId="4107b428a001715b" providerId="Windows Live" clId="Web-{33C6891C-A103-4827-B344-DCD841E2BE7B}" dt="2019-01-08T13:15:07.250" v="414" actId="20577"/>
          <ac:spMkLst>
            <pc:docMk/>
            <pc:sldMk cId="2676672809" sldId="262"/>
            <ac:spMk id="6" creationId="{DA53F7D3-8C2E-4BFA-BA57-454C9FFC5787}"/>
          </ac:spMkLst>
        </pc:spChg>
        <pc:spChg chg="add del mod">
          <ac:chgData name="Pierre GARDELLE" userId="4107b428a001715b" providerId="Windows Live" clId="Web-{33C6891C-A103-4827-B344-DCD841E2BE7B}" dt="2019-01-08T13:14:58.953" v="413" actId="20577"/>
          <ac:spMkLst>
            <pc:docMk/>
            <pc:sldMk cId="2676672809" sldId="262"/>
            <ac:spMk id="8" creationId="{9C0AC6DD-5886-4DA1-8A3D-9129693B5358}"/>
          </ac:spMkLst>
        </pc:spChg>
        <pc:spChg chg="add del mod">
          <ac:chgData name="Pierre GARDELLE" userId="4107b428a001715b" providerId="Windows Live" clId="Web-{33C6891C-A103-4827-B344-DCD841E2BE7B}" dt="2019-01-08T13:15:18.109" v="416" actId="20577"/>
          <ac:spMkLst>
            <pc:docMk/>
            <pc:sldMk cId="2676672809" sldId="262"/>
            <ac:spMk id="15" creationId="{FCC1CCB4-F83E-4C97-8B9A-BC05D17E488D}"/>
          </ac:spMkLst>
        </pc:spChg>
        <pc:picChg chg="del">
          <ac:chgData name="Pierre GARDELLE" userId="4107b428a001715b" providerId="Windows Live" clId="Web-{33C6891C-A103-4827-B344-DCD841E2BE7B}" dt="2019-01-08T13:14:58.812" v="411" actId="20577"/>
          <ac:picMkLst>
            <pc:docMk/>
            <pc:sldMk cId="2676672809" sldId="262"/>
            <ac:picMk id="2" creationId="{D8299CD4-403A-415C-B4BC-2EE692A019F5}"/>
          </ac:picMkLst>
        </pc:picChg>
        <pc:picChg chg="add mod ord">
          <ac:chgData name="Pierre GARDELLE" userId="4107b428a001715b" providerId="Windows Live" clId="Web-{33C6891C-A103-4827-B344-DCD841E2BE7B}" dt="2019-01-08T13:15:07.250" v="414" actId="20577"/>
          <ac:picMkLst>
            <pc:docMk/>
            <pc:sldMk cId="2676672809" sldId="262"/>
            <ac:picMk id="9" creationId="{0CE235A4-1AF9-4199-A4F6-8E632BBDADF3}"/>
          </ac:picMkLst>
        </pc:picChg>
        <pc:picChg chg="add del">
          <ac:chgData name="Pierre GARDELLE" userId="4107b428a001715b" providerId="Windows Live" clId="Web-{33C6891C-A103-4827-B344-DCD841E2BE7B}" dt="2019-01-08T13:15:10.156" v="415" actId="20577"/>
          <ac:picMkLst>
            <pc:docMk/>
            <pc:sldMk cId="2676672809" sldId="262"/>
            <ac:picMk id="13" creationId="{723B2A0C-F567-4C63-8A29-DC144CB58E1E}"/>
          </ac:picMkLst>
        </pc:picChg>
        <pc:picChg chg="add mod ord">
          <ac:chgData name="Pierre GARDELLE" userId="4107b428a001715b" providerId="Windows Live" clId="Web-{33C6891C-A103-4827-B344-DCD841E2BE7B}" dt="2019-01-08T13:15:18.109" v="416" actId="20577"/>
          <ac:picMkLst>
            <pc:docMk/>
            <pc:sldMk cId="2676672809" sldId="262"/>
            <ac:picMk id="16" creationId="{0852E379-62C5-4F7C-9CF3-125B04933F44}"/>
          </ac:picMkLst>
        </pc:picChg>
      </pc:sldChg>
      <pc:sldChg chg="addSp delSp modSp add replId">
        <pc:chgData name="Pierre GARDELLE" userId="4107b428a001715b" providerId="Windows Live" clId="Web-{33C6891C-A103-4827-B344-DCD841E2BE7B}" dt="2019-01-08T14:01:25.675" v="1107" actId="20577"/>
        <pc:sldMkLst>
          <pc:docMk/>
          <pc:sldMk cId="3049031120" sldId="263"/>
        </pc:sldMkLst>
        <pc:spChg chg="del mod">
          <ac:chgData name="Pierre GARDELLE" userId="4107b428a001715b" providerId="Windows Live" clId="Web-{33C6891C-A103-4827-B344-DCD841E2BE7B}" dt="2019-01-08T13:59:31.159" v="1077" actId="20577"/>
          <ac:spMkLst>
            <pc:docMk/>
            <pc:sldMk cId="3049031120" sldId="263"/>
            <ac:spMk id="3" creationId="{350A8858-5AAA-48C6-989E-2850673189D4}"/>
          </ac:spMkLst>
        </pc:spChg>
        <pc:spChg chg="add del mod">
          <ac:chgData name="Pierre GARDELLE" userId="4107b428a001715b" providerId="Windows Live" clId="Web-{33C6891C-A103-4827-B344-DCD841E2BE7B}" dt="2019-01-08T13:16:51.673" v="449" actId="20577"/>
          <ac:spMkLst>
            <pc:docMk/>
            <pc:sldMk cId="3049031120" sldId="263"/>
            <ac:spMk id="4" creationId="{4CEAC6E7-7481-4AA3-A335-8363106B167B}"/>
          </ac:spMkLst>
        </pc:spChg>
        <pc:spChg chg="mod">
          <ac:chgData name="Pierre GARDELLE" userId="4107b428a001715b" providerId="Windows Live" clId="Web-{33C6891C-A103-4827-B344-DCD841E2BE7B}" dt="2019-01-08T13:21:37.815" v="521" actId="20577"/>
          <ac:spMkLst>
            <pc:docMk/>
            <pc:sldMk cId="3049031120" sldId="263"/>
            <ac:spMk id="5" creationId="{B1FB6447-7BA6-4A0B-B868-0F04F801B7FA}"/>
          </ac:spMkLst>
        </pc:spChg>
        <pc:spChg chg="add mod">
          <ac:chgData name="Pierre GARDELLE" userId="4107b428a001715b" providerId="Windows Live" clId="Web-{33C6891C-A103-4827-B344-DCD841E2BE7B}" dt="2019-01-08T14:01:25.675" v="1107" actId="20577"/>
          <ac:spMkLst>
            <pc:docMk/>
            <pc:sldMk cId="3049031120" sldId="263"/>
            <ac:spMk id="10" creationId="{4E83D2E4-7159-4AB4-8277-EA56563D08EB}"/>
          </ac:spMkLst>
        </pc:spChg>
        <pc:spChg chg="mod">
          <ac:chgData name="Pierre GARDELLE" userId="4107b428a001715b" providerId="Windows Live" clId="Web-{33C6891C-A103-4827-B344-DCD841E2BE7B}" dt="2019-01-08T13:23:56.941" v="567" actId="20577"/>
          <ac:spMkLst>
            <pc:docMk/>
            <pc:sldMk cId="3049031120" sldId="263"/>
            <ac:spMk id="14" creationId="{E7B667FC-E3B0-45F8-B697-5A022FA35AED}"/>
          </ac:spMkLst>
        </pc:spChg>
        <pc:picChg chg="add mod ord">
          <ac:chgData name="Pierre GARDELLE" userId="4107b428a001715b" providerId="Windows Live" clId="Web-{33C6891C-A103-4827-B344-DCD841E2BE7B}" dt="2019-01-08T13:16:51.673" v="449" actId="20577"/>
          <ac:picMkLst>
            <pc:docMk/>
            <pc:sldMk cId="3049031120" sldId="263"/>
            <ac:picMk id="6" creationId="{A37A8983-18D4-4702-8A43-802ABDD63B55}"/>
          </ac:picMkLst>
        </pc:picChg>
        <pc:picChg chg="del">
          <ac:chgData name="Pierre GARDELLE" userId="4107b428a001715b" providerId="Windows Live" clId="Web-{33C6891C-A103-4827-B344-DCD841E2BE7B}" dt="2019-01-08T13:17:35.860" v="458" actId="20577"/>
          <ac:picMkLst>
            <pc:docMk/>
            <pc:sldMk cId="3049031120" sldId="263"/>
            <ac:picMk id="9" creationId="{0CE235A4-1AF9-4199-A4F6-8E632BBDADF3}"/>
          </ac:picMkLst>
        </pc:picChg>
        <pc:picChg chg="del">
          <ac:chgData name="Pierre GARDELLE" userId="4107b428a001715b" providerId="Windows Live" clId="Web-{33C6891C-A103-4827-B344-DCD841E2BE7B}" dt="2019-01-08T13:16:48.125" v="448" actId="20577"/>
          <ac:picMkLst>
            <pc:docMk/>
            <pc:sldMk cId="3049031120" sldId="263"/>
            <ac:picMk id="16" creationId="{0852E379-62C5-4F7C-9CF3-125B04933F44}"/>
          </ac:picMkLst>
        </pc:picChg>
      </pc:sldChg>
      <pc:sldChg chg="addSp delSp modSp add replId">
        <pc:chgData name="Pierre GARDELLE" userId="4107b428a001715b" providerId="Windows Live" clId="Web-{33C6891C-A103-4827-B344-DCD841E2BE7B}" dt="2019-01-08T14:02:26.347" v="1120" actId="1076"/>
        <pc:sldMkLst>
          <pc:docMk/>
          <pc:sldMk cId="1892243396" sldId="264"/>
        </pc:sldMkLst>
        <pc:spChg chg="mod">
          <ac:chgData name="Pierre GARDELLE" userId="4107b428a001715b" providerId="Windows Live" clId="Web-{33C6891C-A103-4827-B344-DCD841E2BE7B}" dt="2019-01-08T13:34:36.695" v="733" actId="14100"/>
          <ac:spMkLst>
            <pc:docMk/>
            <pc:sldMk cId="1892243396" sldId="264"/>
            <ac:spMk id="3" creationId="{350A8858-5AAA-48C6-989E-2850673189D4}"/>
          </ac:spMkLst>
        </pc:spChg>
        <pc:spChg chg="add del mod">
          <ac:chgData name="Pierre GARDELLE" userId="4107b428a001715b" providerId="Windows Live" clId="Web-{33C6891C-A103-4827-B344-DCD841E2BE7B}" dt="2019-01-08T13:25:57.035" v="589" actId="1076"/>
          <ac:spMkLst>
            <pc:docMk/>
            <pc:sldMk cId="1892243396" sldId="264"/>
            <ac:spMk id="4" creationId="{2E5A408A-72BC-4CB8-B951-6A92748CB469}"/>
          </ac:spMkLst>
        </pc:spChg>
        <pc:spChg chg="mod">
          <ac:chgData name="Pierre GARDELLE" userId="4107b428a001715b" providerId="Windows Live" clId="Web-{33C6891C-A103-4827-B344-DCD841E2BE7B}" dt="2019-01-08T13:34:33.601" v="732" actId="14100"/>
          <ac:spMkLst>
            <pc:docMk/>
            <pc:sldMk cId="1892243396" sldId="264"/>
            <ac:spMk id="5" creationId="{B1FB6447-7BA6-4A0B-B868-0F04F801B7FA}"/>
          </ac:spMkLst>
        </pc:spChg>
        <pc:spChg chg="del mod">
          <ac:chgData name="Pierre GARDELLE" userId="4107b428a001715b" providerId="Windows Live" clId="Web-{33C6891C-A103-4827-B344-DCD841E2BE7B}" dt="2019-01-08T13:25:47.082" v="588" actId="1076"/>
          <ac:spMkLst>
            <pc:docMk/>
            <pc:sldMk cId="1892243396" sldId="264"/>
            <ac:spMk id="10" creationId="{4E83D2E4-7159-4AB4-8277-EA56563D08EB}"/>
          </ac:spMkLst>
        </pc:spChg>
        <pc:spChg chg="mod">
          <ac:chgData name="Pierre GARDELLE" userId="4107b428a001715b" providerId="Windows Live" clId="Web-{33C6891C-A103-4827-B344-DCD841E2BE7B}" dt="2019-01-08T13:25:31.895" v="581" actId="20577"/>
          <ac:spMkLst>
            <pc:docMk/>
            <pc:sldMk cId="1892243396" sldId="264"/>
            <ac:spMk id="14" creationId="{E7B667FC-E3B0-45F8-B697-5A022FA35AED}"/>
          </ac:spMkLst>
        </pc:spChg>
        <pc:spChg chg="add mod">
          <ac:chgData name="Pierre GARDELLE" userId="4107b428a001715b" providerId="Windows Live" clId="Web-{33C6891C-A103-4827-B344-DCD841E2BE7B}" dt="2019-01-08T13:34:40.773" v="734" actId="14100"/>
          <ac:spMkLst>
            <pc:docMk/>
            <pc:sldMk cId="1892243396" sldId="264"/>
            <ac:spMk id="17" creationId="{17DE7F41-1921-4338-861D-45CD9D28149C}"/>
          </ac:spMkLst>
        </pc:spChg>
        <pc:spChg chg="add mod">
          <ac:chgData name="Pierre GARDELLE" userId="4107b428a001715b" providerId="Windows Live" clId="Web-{33C6891C-A103-4827-B344-DCD841E2BE7B}" dt="2019-01-08T13:36:10.977" v="763" actId="20577"/>
          <ac:spMkLst>
            <pc:docMk/>
            <pc:sldMk cId="1892243396" sldId="264"/>
            <ac:spMk id="20" creationId="{A0C68ECA-C077-4596-B945-006C106A9849}"/>
          </ac:spMkLst>
        </pc:spChg>
        <pc:spChg chg="add mod">
          <ac:chgData name="Pierre GARDELLE" userId="4107b428a001715b" providerId="Windows Live" clId="Web-{33C6891C-A103-4827-B344-DCD841E2BE7B}" dt="2019-01-08T14:02:05.706" v="1114" actId="1076"/>
          <ac:spMkLst>
            <pc:docMk/>
            <pc:sldMk cId="1892243396" sldId="264"/>
            <ac:spMk id="21" creationId="{32631662-AB1A-4CB1-BC9E-E797B84652D9}"/>
          </ac:spMkLst>
        </pc:spChg>
        <pc:spChg chg="add mod">
          <ac:chgData name="Pierre GARDELLE" userId="4107b428a001715b" providerId="Windows Live" clId="Web-{33C6891C-A103-4827-B344-DCD841E2BE7B}" dt="2019-01-08T14:02:12.550" v="1116" actId="1076"/>
          <ac:spMkLst>
            <pc:docMk/>
            <pc:sldMk cId="1892243396" sldId="264"/>
            <ac:spMk id="22" creationId="{B2F784A8-5439-4746-B63C-9913A5BB2A5B}"/>
          </ac:spMkLst>
        </pc:spChg>
        <pc:spChg chg="add mod">
          <ac:chgData name="Pierre GARDELLE" userId="4107b428a001715b" providerId="Windows Live" clId="Web-{33C6891C-A103-4827-B344-DCD841E2BE7B}" dt="2019-01-08T14:02:18.784" v="1118" actId="1076"/>
          <ac:spMkLst>
            <pc:docMk/>
            <pc:sldMk cId="1892243396" sldId="264"/>
            <ac:spMk id="23" creationId="{49FF6B07-244D-4056-8A5D-7D12F5245614}"/>
          </ac:spMkLst>
        </pc:spChg>
        <pc:spChg chg="add mod">
          <ac:chgData name="Pierre GARDELLE" userId="4107b428a001715b" providerId="Windows Live" clId="Web-{33C6891C-A103-4827-B344-DCD841E2BE7B}" dt="2019-01-08T14:02:26.347" v="1120" actId="1076"/>
          <ac:spMkLst>
            <pc:docMk/>
            <pc:sldMk cId="1892243396" sldId="264"/>
            <ac:spMk id="24" creationId="{89052D6D-EBAD-40F5-B5FB-7255F9594B90}"/>
          </ac:spMkLst>
        </pc:spChg>
        <pc:picChg chg="del">
          <ac:chgData name="Pierre GARDELLE" userId="4107b428a001715b" providerId="Windows Live" clId="Web-{33C6891C-A103-4827-B344-DCD841E2BE7B}" dt="2019-01-08T13:25:34.676" v="584" actId="1076"/>
          <ac:picMkLst>
            <pc:docMk/>
            <pc:sldMk cId="1892243396" sldId="264"/>
            <ac:picMk id="6" creationId="{A37A8983-18D4-4702-8A43-802ABDD63B55}"/>
          </ac:picMkLst>
        </pc:picChg>
        <pc:picChg chg="add mod ord">
          <ac:chgData name="Pierre GARDELLE" userId="4107b428a001715b" providerId="Windows Live" clId="Web-{33C6891C-A103-4827-B344-DCD841E2BE7B}" dt="2019-01-08T13:28:11.224" v="618" actId="14100"/>
          <ac:picMkLst>
            <pc:docMk/>
            <pc:sldMk cId="1892243396" sldId="264"/>
            <ac:picMk id="7" creationId="{4754991D-DF74-4E52-AFC6-2F94283E7E3F}"/>
          </ac:picMkLst>
        </pc:picChg>
        <pc:picChg chg="add mod ord">
          <ac:chgData name="Pierre GARDELLE" userId="4107b428a001715b" providerId="Windows Live" clId="Web-{33C6891C-A103-4827-B344-DCD841E2BE7B}" dt="2019-01-08T13:28:53.146" v="628" actId="1076"/>
          <ac:picMkLst>
            <pc:docMk/>
            <pc:sldMk cId="1892243396" sldId="264"/>
            <ac:picMk id="9" creationId="{D8268D92-D931-426E-A5C5-92A471363AC3}"/>
          </ac:picMkLst>
        </pc:picChg>
        <pc:picChg chg="add mod">
          <ac:chgData name="Pierre GARDELLE" userId="4107b428a001715b" providerId="Windows Live" clId="Web-{33C6891C-A103-4827-B344-DCD841E2BE7B}" dt="2019-01-08T13:28:56.318" v="629" actId="1076"/>
          <ac:picMkLst>
            <pc:docMk/>
            <pc:sldMk cId="1892243396" sldId="264"/>
            <ac:picMk id="13" creationId="{4A04A286-B3CB-43CC-8EB7-B03D808EDA95}"/>
          </ac:picMkLst>
        </pc:picChg>
        <pc:picChg chg="add mod">
          <ac:chgData name="Pierre GARDELLE" userId="4107b428a001715b" providerId="Windows Live" clId="Web-{33C6891C-A103-4827-B344-DCD841E2BE7B}" dt="2019-01-08T13:28:45.005" v="626" actId="14100"/>
          <ac:picMkLst>
            <pc:docMk/>
            <pc:sldMk cId="1892243396" sldId="264"/>
            <ac:picMk id="18" creationId="{5E5AB3C9-C022-4A5C-BE0C-9802CF76B74E}"/>
          </ac:picMkLst>
        </pc:picChg>
      </pc:sldChg>
      <pc:sldChg chg="addSp delSp modSp add replId">
        <pc:chgData name="Pierre GARDELLE" userId="4107b428a001715b" providerId="Windows Live" clId="Web-{33C6891C-A103-4827-B344-DCD841E2BE7B}" dt="2019-01-08T13:44:01.902" v="852"/>
        <pc:sldMkLst>
          <pc:docMk/>
          <pc:sldMk cId="34686503" sldId="265"/>
        </pc:sldMkLst>
        <pc:spChg chg="del">
          <ac:chgData name="Pierre GARDELLE" userId="4107b428a001715b" providerId="Windows Live" clId="Web-{33C6891C-A103-4827-B344-DCD841E2BE7B}" dt="2019-01-08T13:44:01.902" v="852"/>
          <ac:spMkLst>
            <pc:docMk/>
            <pc:sldMk cId="34686503" sldId="265"/>
            <ac:spMk id="3" creationId="{350A8858-5AAA-48C6-989E-2850673189D4}"/>
          </ac:spMkLst>
        </pc:spChg>
        <pc:spChg chg="add mod">
          <ac:chgData name="Pierre GARDELLE" userId="4107b428a001715b" providerId="Windows Live" clId="Web-{33C6891C-A103-4827-B344-DCD841E2BE7B}" dt="2019-01-08T13:44:01.824" v="849"/>
          <ac:spMkLst>
            <pc:docMk/>
            <pc:sldMk cId="34686503" sldId="265"/>
            <ac:spMk id="4" creationId="{B2B19BE4-88A8-4CAA-B1BE-01EF071C688B}"/>
          </ac:spMkLst>
        </pc:spChg>
        <pc:spChg chg="del">
          <ac:chgData name="Pierre GARDELLE" userId="4107b428a001715b" providerId="Windows Live" clId="Web-{33C6891C-A103-4827-B344-DCD841E2BE7B}" dt="2019-01-08T13:44:01.886" v="851"/>
          <ac:spMkLst>
            <pc:docMk/>
            <pc:sldMk cId="34686503" sldId="265"/>
            <ac:spMk id="5" creationId="{B1FB6447-7BA6-4A0B-B868-0F04F801B7FA}"/>
          </ac:spMkLst>
        </pc:spChg>
        <pc:spChg chg="add mod">
          <ac:chgData name="Pierre GARDELLE" userId="4107b428a001715b" providerId="Windows Live" clId="Web-{33C6891C-A103-4827-B344-DCD841E2BE7B}" dt="2019-01-08T13:44:01.855" v="850"/>
          <ac:spMkLst>
            <pc:docMk/>
            <pc:sldMk cId="34686503" sldId="265"/>
            <ac:spMk id="8" creationId="{98C20421-021F-4271-A53D-35007E5F8466}"/>
          </ac:spMkLst>
        </pc:spChg>
        <pc:spChg chg="add mod">
          <ac:chgData name="Pierre GARDELLE" userId="4107b428a001715b" providerId="Windows Live" clId="Web-{33C6891C-A103-4827-B344-DCD841E2BE7B}" dt="2019-01-08T13:44:01.886" v="851"/>
          <ac:spMkLst>
            <pc:docMk/>
            <pc:sldMk cId="34686503" sldId="265"/>
            <ac:spMk id="11" creationId="{D980A5ED-D38C-41CF-B07F-5FB7C18988AA}"/>
          </ac:spMkLst>
        </pc:spChg>
        <pc:spChg chg="mod">
          <ac:chgData name="Pierre GARDELLE" userId="4107b428a001715b" providerId="Windows Live" clId="Web-{33C6891C-A103-4827-B344-DCD841E2BE7B}" dt="2019-01-08T13:40:29.479" v="779" actId="20577"/>
          <ac:spMkLst>
            <pc:docMk/>
            <pc:sldMk cId="34686503" sldId="265"/>
            <ac:spMk id="12" creationId="{8938FEF0-2150-409D-A5D5-C368FE398834}"/>
          </ac:spMkLst>
        </pc:spChg>
        <pc:spChg chg="mod">
          <ac:chgData name="Pierre GARDELLE" userId="4107b428a001715b" providerId="Windows Live" clId="Web-{33C6891C-A103-4827-B344-DCD841E2BE7B}" dt="2019-01-08T13:40:59.354" v="794" actId="20577"/>
          <ac:spMkLst>
            <pc:docMk/>
            <pc:sldMk cId="34686503" sldId="265"/>
            <ac:spMk id="14" creationId="{E7B667FC-E3B0-45F8-B697-5A022FA35AED}"/>
          </ac:spMkLst>
        </pc:spChg>
        <pc:spChg chg="add mod">
          <ac:chgData name="Pierre GARDELLE" userId="4107b428a001715b" providerId="Windows Live" clId="Web-{33C6891C-A103-4827-B344-DCD841E2BE7B}" dt="2019-01-08T13:44:01.902" v="852"/>
          <ac:spMkLst>
            <pc:docMk/>
            <pc:sldMk cId="34686503" sldId="265"/>
            <ac:spMk id="16" creationId="{078BC377-ECA4-4620-B650-9B93F2CB63E6}"/>
          </ac:spMkLst>
        </pc:spChg>
        <pc:spChg chg="del">
          <ac:chgData name="Pierre GARDELLE" userId="4107b428a001715b" providerId="Windows Live" clId="Web-{33C6891C-A103-4827-B344-DCD841E2BE7B}" dt="2019-01-08T13:44:01.777" v="847"/>
          <ac:spMkLst>
            <pc:docMk/>
            <pc:sldMk cId="34686503" sldId="265"/>
            <ac:spMk id="17" creationId="{17DE7F41-1921-4338-861D-45CD9D28149C}"/>
          </ac:spMkLst>
        </pc:spChg>
        <pc:spChg chg="del">
          <ac:chgData name="Pierre GARDELLE" userId="4107b428a001715b" providerId="Windows Live" clId="Web-{33C6891C-A103-4827-B344-DCD841E2BE7B}" dt="2019-01-08T13:44:01.777" v="845"/>
          <ac:spMkLst>
            <pc:docMk/>
            <pc:sldMk cId="34686503" sldId="265"/>
            <ac:spMk id="20" creationId="{A0C68ECA-C077-4596-B945-006C106A9849}"/>
          </ac:spMkLst>
        </pc:spChg>
        <pc:picChg chg="del">
          <ac:chgData name="Pierre GARDELLE" userId="4107b428a001715b" providerId="Windows Live" clId="Web-{33C6891C-A103-4827-B344-DCD841E2BE7B}" dt="2019-01-08T13:44:01.855" v="850"/>
          <ac:picMkLst>
            <pc:docMk/>
            <pc:sldMk cId="34686503" sldId="265"/>
            <ac:picMk id="7" creationId="{4754991D-DF74-4E52-AFC6-2F94283E7E3F}"/>
          </ac:picMkLst>
        </pc:picChg>
        <pc:picChg chg="del">
          <ac:chgData name="Pierre GARDELLE" userId="4107b428a001715b" providerId="Windows Live" clId="Web-{33C6891C-A103-4827-B344-DCD841E2BE7B}" dt="2019-01-08T13:44:01.824" v="849"/>
          <ac:picMkLst>
            <pc:docMk/>
            <pc:sldMk cId="34686503" sldId="265"/>
            <ac:picMk id="9" creationId="{D8268D92-D931-426E-A5C5-92A471363AC3}"/>
          </ac:picMkLst>
        </pc:picChg>
        <pc:picChg chg="del">
          <ac:chgData name="Pierre GARDELLE" userId="4107b428a001715b" providerId="Windows Live" clId="Web-{33C6891C-A103-4827-B344-DCD841E2BE7B}" dt="2019-01-08T13:44:01.777" v="848"/>
          <ac:picMkLst>
            <pc:docMk/>
            <pc:sldMk cId="34686503" sldId="265"/>
            <ac:picMk id="13" creationId="{4A04A286-B3CB-43CC-8EB7-B03D808EDA95}"/>
          </ac:picMkLst>
        </pc:picChg>
        <pc:picChg chg="del">
          <ac:chgData name="Pierre GARDELLE" userId="4107b428a001715b" providerId="Windows Live" clId="Web-{33C6891C-A103-4827-B344-DCD841E2BE7B}" dt="2019-01-08T13:44:01.777" v="846"/>
          <ac:picMkLst>
            <pc:docMk/>
            <pc:sldMk cId="34686503" sldId="265"/>
            <ac:picMk id="18" creationId="{5E5AB3C9-C022-4A5C-BE0C-9802CF76B74E}"/>
          </ac:picMkLst>
        </pc:picChg>
      </pc:sldChg>
      <pc:sldChg chg="addSp delSp modSp add replId">
        <pc:chgData name="Pierre GARDELLE" userId="4107b428a001715b" providerId="Windows Live" clId="Web-{33C6891C-A103-4827-B344-DCD841E2BE7B}" dt="2019-01-08T13:43:21.105" v="844"/>
        <pc:sldMkLst>
          <pc:docMk/>
          <pc:sldMk cId="3726023860" sldId="266"/>
        </pc:sldMkLst>
        <pc:spChg chg="del">
          <ac:chgData name="Pierre GARDELLE" userId="4107b428a001715b" providerId="Windows Live" clId="Web-{33C6891C-A103-4827-B344-DCD841E2BE7B}" dt="2019-01-08T13:43:17.044" v="840"/>
          <ac:spMkLst>
            <pc:docMk/>
            <pc:sldMk cId="3726023860" sldId="266"/>
            <ac:spMk id="3" creationId="{350A8858-5AAA-48C6-989E-2850673189D4}"/>
          </ac:spMkLst>
        </pc:spChg>
        <pc:spChg chg="add mod">
          <ac:chgData name="Pierre GARDELLE" userId="4107b428a001715b" providerId="Windows Live" clId="Web-{33C6891C-A103-4827-B344-DCD841E2BE7B}" dt="2019-01-08T13:43:16.949" v="839"/>
          <ac:spMkLst>
            <pc:docMk/>
            <pc:sldMk cId="3726023860" sldId="266"/>
            <ac:spMk id="4" creationId="{2F580EA1-AA78-4892-9575-68F97E05BA6F}"/>
          </ac:spMkLst>
        </pc:spChg>
        <pc:spChg chg="del">
          <ac:chgData name="Pierre GARDELLE" userId="4107b428a001715b" providerId="Windows Live" clId="Web-{33C6891C-A103-4827-B344-DCD841E2BE7B}" dt="2019-01-08T13:43:16.949" v="839"/>
          <ac:spMkLst>
            <pc:docMk/>
            <pc:sldMk cId="3726023860" sldId="266"/>
            <ac:spMk id="5" creationId="{B1FB6447-7BA6-4A0B-B868-0F04F801B7FA}"/>
          </ac:spMkLst>
        </pc:spChg>
        <pc:spChg chg="add mod">
          <ac:chgData name="Pierre GARDELLE" userId="4107b428a001715b" providerId="Windows Live" clId="Web-{33C6891C-A103-4827-B344-DCD841E2BE7B}" dt="2019-01-08T13:43:17.044" v="840"/>
          <ac:spMkLst>
            <pc:docMk/>
            <pc:sldMk cId="3726023860" sldId="266"/>
            <ac:spMk id="8" creationId="{BF1E811E-0557-4160-B74A-6ACB530A3A87}"/>
          </ac:spMkLst>
        </pc:spChg>
        <pc:spChg chg="add mod">
          <ac:chgData name="Pierre GARDELLE" userId="4107b428a001715b" providerId="Windows Live" clId="Web-{33C6891C-A103-4827-B344-DCD841E2BE7B}" dt="2019-01-08T13:43:21.089" v="843"/>
          <ac:spMkLst>
            <pc:docMk/>
            <pc:sldMk cId="3726023860" sldId="266"/>
            <ac:spMk id="11" creationId="{54721366-81C1-4214-9A05-CEE965746E10}"/>
          </ac:spMkLst>
        </pc:spChg>
        <pc:spChg chg="mod">
          <ac:chgData name="Pierre GARDELLE" userId="4107b428a001715b" providerId="Windows Live" clId="Web-{33C6891C-A103-4827-B344-DCD841E2BE7B}" dt="2019-01-08T13:41:30.839" v="804" actId="20577"/>
          <ac:spMkLst>
            <pc:docMk/>
            <pc:sldMk cId="3726023860" sldId="266"/>
            <ac:spMk id="14" creationId="{E7B667FC-E3B0-45F8-B697-5A022FA35AED}"/>
          </ac:spMkLst>
        </pc:spChg>
        <pc:spChg chg="add mod">
          <ac:chgData name="Pierre GARDELLE" userId="4107b428a001715b" providerId="Windows Live" clId="Web-{33C6891C-A103-4827-B344-DCD841E2BE7B}" dt="2019-01-08T13:43:21.105" v="844"/>
          <ac:spMkLst>
            <pc:docMk/>
            <pc:sldMk cId="3726023860" sldId="266"/>
            <ac:spMk id="16" creationId="{AA4EF56E-5DA9-4307-BAFF-B64CC820908E}"/>
          </ac:spMkLst>
        </pc:spChg>
        <pc:spChg chg="del">
          <ac:chgData name="Pierre GARDELLE" userId="4107b428a001715b" providerId="Windows Live" clId="Web-{33C6891C-A103-4827-B344-DCD841E2BE7B}" dt="2019-01-08T13:43:16.886" v="838"/>
          <ac:spMkLst>
            <pc:docMk/>
            <pc:sldMk cId="3726023860" sldId="266"/>
            <ac:spMk id="17" creationId="{17DE7F41-1921-4338-861D-45CD9D28149C}"/>
          </ac:spMkLst>
        </pc:spChg>
        <pc:spChg chg="del">
          <ac:chgData name="Pierre GARDELLE" userId="4107b428a001715b" providerId="Windows Live" clId="Web-{33C6891C-A103-4827-B344-DCD841E2BE7B}" dt="2019-01-08T13:43:16.886" v="837"/>
          <ac:spMkLst>
            <pc:docMk/>
            <pc:sldMk cId="3726023860" sldId="266"/>
            <ac:spMk id="20" creationId="{A0C68ECA-C077-4596-B945-006C106A9849}"/>
          </ac:spMkLst>
        </pc:spChg>
        <pc:picChg chg="del">
          <ac:chgData name="Pierre GARDELLE" userId="4107b428a001715b" providerId="Windows Live" clId="Web-{33C6891C-A103-4827-B344-DCD841E2BE7B}" dt="2019-01-08T13:43:21.105" v="844"/>
          <ac:picMkLst>
            <pc:docMk/>
            <pc:sldMk cId="3726023860" sldId="266"/>
            <ac:picMk id="7" creationId="{4754991D-DF74-4E52-AFC6-2F94283E7E3F}"/>
          </ac:picMkLst>
        </pc:picChg>
        <pc:picChg chg="del">
          <ac:chgData name="Pierre GARDELLE" userId="4107b428a001715b" providerId="Windows Live" clId="Web-{33C6891C-A103-4827-B344-DCD841E2BE7B}" dt="2019-01-08T13:43:21.089" v="843"/>
          <ac:picMkLst>
            <pc:docMk/>
            <pc:sldMk cId="3726023860" sldId="266"/>
            <ac:picMk id="9" creationId="{D8268D92-D931-426E-A5C5-92A471363AC3}"/>
          </ac:picMkLst>
        </pc:picChg>
        <pc:picChg chg="del">
          <ac:chgData name="Pierre GARDELLE" userId="4107b428a001715b" providerId="Windows Live" clId="Web-{33C6891C-A103-4827-B344-DCD841E2BE7B}" dt="2019-01-08T13:43:21.011" v="842"/>
          <ac:picMkLst>
            <pc:docMk/>
            <pc:sldMk cId="3726023860" sldId="266"/>
            <ac:picMk id="13" creationId="{4A04A286-B3CB-43CC-8EB7-B03D808EDA95}"/>
          </ac:picMkLst>
        </pc:picChg>
        <pc:picChg chg="del">
          <ac:chgData name="Pierre GARDELLE" userId="4107b428a001715b" providerId="Windows Live" clId="Web-{33C6891C-A103-4827-B344-DCD841E2BE7B}" dt="2019-01-08T13:43:21.011" v="841"/>
          <ac:picMkLst>
            <pc:docMk/>
            <pc:sldMk cId="3726023860" sldId="266"/>
            <ac:picMk id="18" creationId="{5E5AB3C9-C022-4A5C-BE0C-9802CF76B74E}"/>
          </ac:picMkLst>
        </pc:picChg>
      </pc:sldChg>
      <pc:sldChg chg="addSp delSp modSp add replId">
        <pc:chgData name="Pierre GARDELLE" userId="4107b428a001715b" providerId="Windows Live" clId="Web-{33C6891C-A103-4827-B344-DCD841E2BE7B}" dt="2019-01-08T13:43:08.230" v="836" actId="14100"/>
        <pc:sldMkLst>
          <pc:docMk/>
          <pc:sldMk cId="2772398723" sldId="267"/>
        </pc:sldMkLst>
        <pc:spChg chg="del">
          <ac:chgData name="Pierre GARDELLE" userId="4107b428a001715b" providerId="Windows Live" clId="Web-{33C6891C-A103-4827-B344-DCD841E2BE7B}" dt="2019-01-08T13:43:03.855" v="835" actId="14100"/>
          <ac:spMkLst>
            <pc:docMk/>
            <pc:sldMk cId="2772398723" sldId="267"/>
            <ac:spMk id="3" creationId="{350A8858-5AAA-48C6-989E-2850673189D4}"/>
          </ac:spMkLst>
        </pc:spChg>
        <pc:spChg chg="add mod">
          <ac:chgData name="Pierre GARDELLE" userId="4107b428a001715b" providerId="Windows Live" clId="Web-{33C6891C-A103-4827-B344-DCD841E2BE7B}" dt="2019-01-08T13:43:08.230" v="836" actId="14100"/>
          <ac:spMkLst>
            <pc:docMk/>
            <pc:sldMk cId="2772398723" sldId="267"/>
            <ac:spMk id="4" creationId="{25EA4836-01FF-4052-9983-DAB2091FB7F4}"/>
          </ac:spMkLst>
        </pc:spChg>
        <pc:spChg chg="del">
          <ac:chgData name="Pierre GARDELLE" userId="4107b428a001715b" providerId="Windows Live" clId="Web-{33C6891C-A103-4827-B344-DCD841E2BE7B}" dt="2019-01-08T13:43:03.761" v="834" actId="14100"/>
          <ac:spMkLst>
            <pc:docMk/>
            <pc:sldMk cId="2772398723" sldId="267"/>
            <ac:spMk id="5" creationId="{B1FB6447-7BA6-4A0B-B868-0F04F801B7FA}"/>
          </ac:spMkLst>
        </pc:spChg>
        <pc:spChg chg="add del mod">
          <ac:chgData name="Pierre GARDELLE" userId="4107b428a001715b" providerId="Windows Live" clId="Web-{33C6891C-A103-4827-B344-DCD841E2BE7B}" dt="2019-01-08T13:42:42.183" v="830" actId="14100"/>
          <ac:spMkLst>
            <pc:docMk/>
            <pc:sldMk cId="2772398723" sldId="267"/>
            <ac:spMk id="8" creationId="{1C681F2C-0621-43F9-868C-6202FB59B4B9}"/>
          </ac:spMkLst>
        </pc:spChg>
        <pc:spChg chg="mod">
          <ac:chgData name="Pierre GARDELLE" userId="4107b428a001715b" providerId="Windows Live" clId="Web-{33C6891C-A103-4827-B344-DCD841E2BE7B}" dt="2019-01-08T13:42:14.151" v="823" actId="20577"/>
          <ac:spMkLst>
            <pc:docMk/>
            <pc:sldMk cId="2772398723" sldId="267"/>
            <ac:spMk id="14" creationId="{E7B667FC-E3B0-45F8-B697-5A022FA35AED}"/>
          </ac:spMkLst>
        </pc:spChg>
        <pc:spChg chg="add mod">
          <ac:chgData name="Pierre GARDELLE" userId="4107b428a001715b" providerId="Windows Live" clId="Web-{33C6891C-A103-4827-B344-DCD841E2BE7B}" dt="2019-01-08T13:43:03.761" v="834" actId="14100"/>
          <ac:spMkLst>
            <pc:docMk/>
            <pc:sldMk cId="2772398723" sldId="267"/>
            <ac:spMk id="16" creationId="{B75F254C-2540-4F0C-83E9-4270EFF1132F}"/>
          </ac:spMkLst>
        </pc:spChg>
        <pc:spChg chg="del">
          <ac:chgData name="Pierre GARDELLE" userId="4107b428a001715b" providerId="Windows Live" clId="Web-{33C6891C-A103-4827-B344-DCD841E2BE7B}" dt="2019-01-08T13:43:03.699" v="833" actId="14100"/>
          <ac:spMkLst>
            <pc:docMk/>
            <pc:sldMk cId="2772398723" sldId="267"/>
            <ac:spMk id="17" creationId="{17DE7F41-1921-4338-861D-45CD9D28149C}"/>
          </ac:spMkLst>
        </pc:spChg>
        <pc:spChg chg="del">
          <ac:chgData name="Pierre GARDELLE" userId="4107b428a001715b" providerId="Windows Live" clId="Web-{33C6891C-A103-4827-B344-DCD841E2BE7B}" dt="2019-01-08T13:43:03.683" v="832" actId="14100"/>
          <ac:spMkLst>
            <pc:docMk/>
            <pc:sldMk cId="2772398723" sldId="267"/>
            <ac:spMk id="20" creationId="{A0C68ECA-C077-4596-B945-006C106A9849}"/>
          </ac:spMkLst>
        </pc:spChg>
        <pc:spChg chg="add mod">
          <ac:chgData name="Pierre GARDELLE" userId="4107b428a001715b" providerId="Windows Live" clId="Web-{33C6891C-A103-4827-B344-DCD841E2BE7B}" dt="2019-01-08T13:43:03.855" v="835" actId="14100"/>
          <ac:spMkLst>
            <pc:docMk/>
            <pc:sldMk cId="2772398723" sldId="267"/>
            <ac:spMk id="21" creationId="{CF0E653D-93FC-4A75-BE4D-EE2971C46262}"/>
          </ac:spMkLst>
        </pc:spChg>
        <pc:picChg chg="del">
          <ac:chgData name="Pierre GARDELLE" userId="4107b428a001715b" providerId="Windows Live" clId="Web-{33C6891C-A103-4827-B344-DCD841E2BE7B}" dt="2019-01-08T13:42:28.589" v="826" actId="14100"/>
          <ac:picMkLst>
            <pc:docMk/>
            <pc:sldMk cId="2772398723" sldId="267"/>
            <ac:picMk id="7" creationId="{4754991D-DF74-4E52-AFC6-2F94283E7E3F}"/>
          </ac:picMkLst>
        </pc:picChg>
        <pc:picChg chg="del">
          <ac:chgData name="Pierre GARDELLE" userId="4107b428a001715b" providerId="Windows Live" clId="Web-{33C6891C-A103-4827-B344-DCD841E2BE7B}" dt="2019-01-08T13:42:31.839" v="827" actId="14100"/>
          <ac:picMkLst>
            <pc:docMk/>
            <pc:sldMk cId="2772398723" sldId="267"/>
            <ac:picMk id="9" creationId="{D8268D92-D931-426E-A5C5-92A471363AC3}"/>
          </ac:picMkLst>
        </pc:picChg>
        <pc:picChg chg="add mod ord">
          <ac:chgData name="Pierre GARDELLE" userId="4107b428a001715b" providerId="Windows Live" clId="Web-{33C6891C-A103-4827-B344-DCD841E2BE7B}" dt="2019-01-08T13:42:42.183" v="830" actId="14100"/>
          <ac:picMkLst>
            <pc:docMk/>
            <pc:sldMk cId="2772398723" sldId="267"/>
            <ac:picMk id="10" creationId="{B231028D-20AE-4874-838B-0D2AD480C2BC}"/>
          </ac:picMkLst>
        </pc:picChg>
        <pc:picChg chg="del">
          <ac:chgData name="Pierre GARDELLE" userId="4107b428a001715b" providerId="Windows Live" clId="Web-{33C6891C-A103-4827-B344-DCD841E2BE7B}" dt="2019-01-08T13:42:39.277" v="829" actId="14100"/>
          <ac:picMkLst>
            <pc:docMk/>
            <pc:sldMk cId="2772398723" sldId="267"/>
            <ac:picMk id="13" creationId="{4A04A286-B3CB-43CC-8EB7-B03D808EDA95}"/>
          </ac:picMkLst>
        </pc:picChg>
        <pc:picChg chg="del">
          <ac:chgData name="Pierre GARDELLE" userId="4107b428a001715b" providerId="Windows Live" clId="Web-{33C6891C-A103-4827-B344-DCD841E2BE7B}" dt="2019-01-08T13:42:35.527" v="828" actId="14100"/>
          <ac:picMkLst>
            <pc:docMk/>
            <pc:sldMk cId="2772398723" sldId="267"/>
            <ac:picMk id="18" creationId="{5E5AB3C9-C022-4A5C-BE0C-9802CF76B74E}"/>
          </ac:picMkLst>
        </pc:picChg>
      </pc:sldChg>
      <pc:sldChg chg="addSp delSp modSp add replId">
        <pc:chgData name="Pierre GARDELLE" userId="4107b428a001715b" providerId="Windows Live" clId="Web-{33C6891C-A103-4827-B344-DCD841E2BE7B}" dt="2019-01-08T13:53:04.109" v="1065"/>
        <pc:sldMkLst>
          <pc:docMk/>
          <pc:sldMk cId="553152840" sldId="268"/>
        </pc:sldMkLst>
        <pc:spChg chg="del">
          <ac:chgData name="Pierre GARDELLE" userId="4107b428a001715b" providerId="Windows Live" clId="Web-{33C6891C-A103-4827-B344-DCD841E2BE7B}" dt="2019-01-08T13:45:16.153" v="867"/>
          <ac:spMkLst>
            <pc:docMk/>
            <pc:sldMk cId="553152840" sldId="268"/>
            <ac:spMk id="3" creationId="{350A8858-5AAA-48C6-989E-2850673189D4}"/>
          </ac:spMkLst>
        </pc:spChg>
        <pc:spChg chg="add del mod">
          <ac:chgData name="Pierre GARDELLE" userId="4107b428a001715b" providerId="Windows Live" clId="Web-{33C6891C-A103-4827-B344-DCD841E2BE7B}" dt="2019-01-08T13:53:04.109" v="1065"/>
          <ac:spMkLst>
            <pc:docMk/>
            <pc:sldMk cId="553152840" sldId="268"/>
            <ac:spMk id="4" creationId="{8365CAE6-E305-4C2B-9BEE-B1AA376E8AD0}"/>
          </ac:spMkLst>
        </pc:spChg>
        <pc:spChg chg="del">
          <ac:chgData name="Pierre GARDELLE" userId="4107b428a001715b" providerId="Windows Live" clId="Web-{33C6891C-A103-4827-B344-DCD841E2BE7B}" dt="2019-01-08T13:45:16.137" v="866"/>
          <ac:spMkLst>
            <pc:docMk/>
            <pc:sldMk cId="553152840" sldId="268"/>
            <ac:spMk id="5" creationId="{B1FB6447-7BA6-4A0B-B868-0F04F801B7FA}"/>
          </ac:spMkLst>
        </pc:spChg>
        <pc:spChg chg="add mod">
          <ac:chgData name="Pierre GARDELLE" userId="4107b428a001715b" providerId="Windows Live" clId="Web-{33C6891C-A103-4827-B344-DCD841E2BE7B}" dt="2019-01-08T13:45:16.106" v="865"/>
          <ac:spMkLst>
            <pc:docMk/>
            <pc:sldMk cId="553152840" sldId="268"/>
            <ac:spMk id="8" creationId="{B42329CD-6B49-49F4-A98B-007209F543B2}"/>
          </ac:spMkLst>
        </pc:spChg>
        <pc:spChg chg="add mod">
          <ac:chgData name="Pierre GARDELLE" userId="4107b428a001715b" providerId="Windows Live" clId="Web-{33C6891C-A103-4827-B344-DCD841E2BE7B}" dt="2019-01-08T13:45:16.137" v="866"/>
          <ac:spMkLst>
            <pc:docMk/>
            <pc:sldMk cId="553152840" sldId="268"/>
            <ac:spMk id="11" creationId="{DACF650B-55B7-4FA2-99B1-9AFBD5608B93}"/>
          </ac:spMkLst>
        </pc:spChg>
        <pc:spChg chg="mod">
          <ac:chgData name="Pierre GARDELLE" userId="4107b428a001715b" providerId="Windows Live" clId="Web-{33C6891C-A103-4827-B344-DCD841E2BE7B}" dt="2019-01-08T13:45:09.199" v="857" actId="20577"/>
          <ac:spMkLst>
            <pc:docMk/>
            <pc:sldMk cId="553152840" sldId="268"/>
            <ac:spMk id="14" creationId="{E7B667FC-E3B0-45F8-B697-5A022FA35AED}"/>
          </ac:spMkLst>
        </pc:spChg>
        <pc:spChg chg="add mod">
          <ac:chgData name="Pierre GARDELLE" userId="4107b428a001715b" providerId="Windows Live" clId="Web-{33C6891C-A103-4827-B344-DCD841E2BE7B}" dt="2019-01-08T13:45:16.153" v="867"/>
          <ac:spMkLst>
            <pc:docMk/>
            <pc:sldMk cId="553152840" sldId="268"/>
            <ac:spMk id="16" creationId="{63AF8A70-2D59-4BD3-A7D3-76BF988A7B8A}"/>
          </ac:spMkLst>
        </pc:spChg>
        <pc:spChg chg="del">
          <ac:chgData name="Pierre GARDELLE" userId="4107b428a001715b" providerId="Windows Live" clId="Web-{33C6891C-A103-4827-B344-DCD841E2BE7B}" dt="2019-01-08T13:45:15.996" v="862"/>
          <ac:spMkLst>
            <pc:docMk/>
            <pc:sldMk cId="553152840" sldId="268"/>
            <ac:spMk id="17" creationId="{17DE7F41-1921-4338-861D-45CD9D28149C}"/>
          </ac:spMkLst>
        </pc:spChg>
        <pc:spChg chg="del">
          <ac:chgData name="Pierre GARDELLE" userId="4107b428a001715b" providerId="Windows Live" clId="Web-{33C6891C-A103-4827-B344-DCD841E2BE7B}" dt="2019-01-08T13:45:15.996" v="860"/>
          <ac:spMkLst>
            <pc:docMk/>
            <pc:sldMk cId="553152840" sldId="268"/>
            <ac:spMk id="20" creationId="{A0C68ECA-C077-4596-B945-006C106A9849}"/>
          </ac:spMkLst>
        </pc:spChg>
        <pc:picChg chg="del">
          <ac:chgData name="Pierre GARDELLE" userId="4107b428a001715b" providerId="Windows Live" clId="Web-{33C6891C-A103-4827-B344-DCD841E2BE7B}" dt="2019-01-08T13:45:16.106" v="865"/>
          <ac:picMkLst>
            <pc:docMk/>
            <pc:sldMk cId="553152840" sldId="268"/>
            <ac:picMk id="7" creationId="{4754991D-DF74-4E52-AFC6-2F94283E7E3F}"/>
          </ac:picMkLst>
        </pc:picChg>
        <pc:picChg chg="del">
          <ac:chgData name="Pierre GARDELLE" userId="4107b428a001715b" providerId="Windows Live" clId="Web-{33C6891C-A103-4827-B344-DCD841E2BE7B}" dt="2019-01-08T13:45:16.059" v="864"/>
          <ac:picMkLst>
            <pc:docMk/>
            <pc:sldMk cId="553152840" sldId="268"/>
            <ac:picMk id="9" creationId="{D8268D92-D931-426E-A5C5-92A471363AC3}"/>
          </ac:picMkLst>
        </pc:picChg>
        <pc:picChg chg="del">
          <ac:chgData name="Pierre GARDELLE" userId="4107b428a001715b" providerId="Windows Live" clId="Web-{33C6891C-A103-4827-B344-DCD841E2BE7B}" dt="2019-01-08T13:45:15.996" v="863"/>
          <ac:picMkLst>
            <pc:docMk/>
            <pc:sldMk cId="553152840" sldId="268"/>
            <ac:picMk id="13" creationId="{4A04A286-B3CB-43CC-8EB7-B03D808EDA95}"/>
          </ac:picMkLst>
        </pc:picChg>
        <pc:picChg chg="del">
          <ac:chgData name="Pierre GARDELLE" userId="4107b428a001715b" providerId="Windows Live" clId="Web-{33C6891C-A103-4827-B344-DCD841E2BE7B}" dt="2019-01-08T13:45:15.996" v="861"/>
          <ac:picMkLst>
            <pc:docMk/>
            <pc:sldMk cId="553152840" sldId="268"/>
            <ac:picMk id="18" creationId="{5E5AB3C9-C022-4A5C-BE0C-9802CF76B74E}"/>
          </ac:picMkLst>
        </pc:picChg>
        <pc:picChg chg="add mod ord">
          <ac:chgData name="Pierre GARDELLE" userId="4107b428a001715b" providerId="Windows Live" clId="Web-{33C6891C-A103-4827-B344-DCD841E2BE7B}" dt="2019-01-08T13:53:04.109" v="1065"/>
          <ac:picMkLst>
            <pc:docMk/>
            <pc:sldMk cId="553152840" sldId="268"/>
            <ac:picMk id="19" creationId="{1EF22102-F8C4-423A-8AF0-D74AD1D30B65}"/>
          </ac:picMkLst>
        </pc:picChg>
      </pc:sldChg>
      <pc:sldChg chg="modSp add replId">
        <pc:chgData name="Pierre GARDELLE" userId="4107b428a001715b" providerId="Windows Live" clId="Web-{33C6891C-A103-4827-B344-DCD841E2BE7B}" dt="2019-01-08T13:56:45.563" v="1074" actId="20577"/>
        <pc:sldMkLst>
          <pc:docMk/>
          <pc:sldMk cId="1793363248" sldId="269"/>
        </pc:sldMkLst>
        <pc:spChg chg="mod">
          <ac:chgData name="Pierre GARDELLE" userId="4107b428a001715b" providerId="Windows Live" clId="Web-{33C6891C-A103-4827-B344-DCD841E2BE7B}" dt="2019-01-08T13:45:31.434" v="873" actId="20577"/>
          <ac:spMkLst>
            <pc:docMk/>
            <pc:sldMk cId="1793363248" sldId="269"/>
            <ac:spMk id="12" creationId="{8938FEF0-2150-409D-A5D5-C368FE398834}"/>
          </ac:spMkLst>
        </pc:spChg>
        <pc:spChg chg="mod">
          <ac:chgData name="Pierre GARDELLE" userId="4107b428a001715b" providerId="Windows Live" clId="Web-{33C6891C-A103-4827-B344-DCD841E2BE7B}" dt="2019-01-08T13:45:34.840" v="876" actId="20577"/>
          <ac:spMkLst>
            <pc:docMk/>
            <pc:sldMk cId="1793363248" sldId="269"/>
            <ac:spMk id="14" creationId="{E7B667FC-E3B0-45F8-B697-5A022FA35AED}"/>
          </ac:spMkLst>
        </pc:spChg>
        <pc:spChg chg="mod">
          <ac:chgData name="Pierre GARDELLE" userId="4107b428a001715b" providerId="Windows Live" clId="Web-{33C6891C-A103-4827-B344-DCD841E2BE7B}" dt="2019-01-08T13:56:45.563" v="1074" actId="20577"/>
          <ac:spMkLst>
            <pc:docMk/>
            <pc:sldMk cId="1793363248" sldId="269"/>
            <ac:spMk id="16" creationId="{63AF8A70-2D59-4BD3-A7D3-76BF988A7B8A}"/>
          </ac:spMkLst>
        </pc:spChg>
      </pc:sldChg>
      <pc:sldChg chg="delSp modSp add replId">
        <pc:chgData name="Pierre GARDELLE" userId="4107b428a001715b" providerId="Windows Live" clId="Web-{33C6891C-A103-4827-B344-DCD841E2BE7B}" dt="2019-01-08T13:48:18.294" v="1024" actId="20577"/>
        <pc:sldMkLst>
          <pc:docMk/>
          <pc:sldMk cId="3782001251" sldId="270"/>
        </pc:sldMkLst>
        <pc:spChg chg="del">
          <ac:chgData name="Pierre GARDELLE" userId="4107b428a001715b" providerId="Windows Live" clId="Web-{33C6891C-A103-4827-B344-DCD841E2BE7B}" dt="2019-01-08T13:46:23.966" v="881" actId="20577"/>
          <ac:spMkLst>
            <pc:docMk/>
            <pc:sldMk cId="3782001251" sldId="270"/>
            <ac:spMk id="4" creationId="{B2B19BE4-88A8-4CAA-B1BE-01EF071C688B}"/>
          </ac:spMkLst>
        </pc:spChg>
        <pc:spChg chg="mod">
          <ac:chgData name="Pierre GARDELLE" userId="4107b428a001715b" providerId="Windows Live" clId="Web-{33C6891C-A103-4827-B344-DCD841E2BE7B}" dt="2019-01-08T13:48:18.294" v="1024" actId="20577"/>
          <ac:spMkLst>
            <pc:docMk/>
            <pc:sldMk cId="3782001251" sldId="270"/>
            <ac:spMk id="8" creationId="{98C20421-021F-4271-A53D-35007E5F8466}"/>
          </ac:spMkLst>
        </pc:spChg>
        <pc:spChg chg="del">
          <ac:chgData name="Pierre GARDELLE" userId="4107b428a001715b" providerId="Windows Live" clId="Web-{33C6891C-A103-4827-B344-DCD841E2BE7B}" dt="2019-01-08T13:46:21.512" v="880" actId="20577"/>
          <ac:spMkLst>
            <pc:docMk/>
            <pc:sldMk cId="3782001251" sldId="270"/>
            <ac:spMk id="11" creationId="{D980A5ED-D38C-41CF-B07F-5FB7C18988AA}"/>
          </ac:spMkLst>
        </pc:spChg>
        <pc:spChg chg="del mod">
          <ac:chgData name="Pierre GARDELLE" userId="4107b428a001715b" providerId="Windows Live" clId="Web-{33C6891C-A103-4827-B344-DCD841E2BE7B}" dt="2019-01-08T13:47:59.357" v="1018" actId="20577"/>
          <ac:spMkLst>
            <pc:docMk/>
            <pc:sldMk cId="3782001251" sldId="270"/>
            <ac:spMk id="14" creationId="{E7B667FC-E3B0-45F8-B697-5A022FA35AED}"/>
          </ac:spMkLst>
        </pc:spChg>
        <pc:spChg chg="mod">
          <ac:chgData name="Pierre GARDELLE" userId="4107b428a001715b" providerId="Windows Live" clId="Web-{33C6891C-A103-4827-B344-DCD841E2BE7B}" dt="2019-01-08T13:48:06.419" v="1019" actId="1076"/>
          <ac:spMkLst>
            <pc:docMk/>
            <pc:sldMk cId="3782001251" sldId="270"/>
            <ac:spMk id="16" creationId="{078BC377-ECA4-4620-B650-9B93F2CB63E6}"/>
          </ac:spMkLst>
        </pc:spChg>
      </pc:sldChg>
      <pc:sldChg chg="delSp modSp add replId">
        <pc:chgData name="Pierre GARDELLE" userId="4107b428a001715b" providerId="Windows Live" clId="Web-{33C6891C-A103-4827-B344-DCD841E2BE7B}" dt="2019-01-08T13:50:26.545" v="1062" actId="20577"/>
        <pc:sldMkLst>
          <pc:docMk/>
          <pc:sldMk cId="3875447229" sldId="271"/>
        </pc:sldMkLst>
        <pc:spChg chg="mod">
          <ac:chgData name="Pierre GARDELLE" userId="4107b428a001715b" providerId="Windows Live" clId="Web-{33C6891C-A103-4827-B344-DCD841E2BE7B}" dt="2019-01-08T13:50:26.545" v="1062" actId="20577"/>
          <ac:spMkLst>
            <pc:docMk/>
            <pc:sldMk cId="3875447229" sldId="271"/>
            <ac:spMk id="3" creationId="{AFABCE07-43F1-4A1F-A0E8-ADEFCEB03A71}"/>
          </ac:spMkLst>
        </pc:spChg>
        <pc:spChg chg="del mod">
          <ac:chgData name="Pierre GARDELLE" userId="4107b428a001715b" providerId="Windows Live" clId="Web-{33C6891C-A103-4827-B344-DCD841E2BE7B}" dt="2019-01-08T13:50:13.795" v="1057" actId="20577"/>
          <ac:spMkLst>
            <pc:docMk/>
            <pc:sldMk cId="3875447229" sldId="271"/>
            <ac:spMk id="4" creationId="{F91FDD30-5BD3-40F5-B9B5-11B8EDE1A958}"/>
          </ac:spMkLst>
        </pc:spChg>
        <pc:picChg chg="del">
          <ac:chgData name="Pierre GARDELLE" userId="4107b428a001715b" providerId="Windows Live" clId="Web-{33C6891C-A103-4827-B344-DCD841E2BE7B}" dt="2019-01-08T13:48:45.248" v="1028" actId="20577"/>
          <ac:picMkLst>
            <pc:docMk/>
            <pc:sldMk cId="3875447229" sldId="271"/>
            <ac:picMk id="5" creationId="{AB97BD7F-A182-417A-84BB-1DB9F66ABD83}"/>
          </ac:picMkLst>
        </pc:picChg>
      </pc:sldChg>
      <pc:sldChg chg="addSp delSp modSp add replId">
        <pc:chgData name="Pierre GARDELLE" userId="4107b428a001715b" providerId="Windows Live" clId="Web-{33C6891C-A103-4827-B344-DCD841E2BE7B}" dt="2019-01-08T14:04:12.535" v="1145"/>
        <pc:sldMkLst>
          <pc:docMk/>
          <pc:sldMk cId="3957536588" sldId="272"/>
        </pc:sldMkLst>
        <pc:spChg chg="add del mod">
          <ac:chgData name="Pierre GARDELLE" userId="4107b428a001715b" providerId="Windows Live" clId="Web-{33C6891C-A103-4827-B344-DCD841E2BE7B}" dt="2019-01-08T14:04:11.254" v="1144"/>
          <ac:spMkLst>
            <pc:docMk/>
            <pc:sldMk cId="3957536588" sldId="272"/>
            <ac:spMk id="4" creationId="{42E51A3C-7D95-40E2-B74B-47FD5395A996}"/>
          </ac:spMkLst>
        </pc:spChg>
        <pc:spChg chg="del">
          <ac:chgData name="Pierre GARDELLE" userId="4107b428a001715b" providerId="Windows Live" clId="Web-{33C6891C-A103-4827-B344-DCD841E2BE7B}" dt="2019-01-08T14:02:59.472" v="1133"/>
          <ac:spMkLst>
            <pc:docMk/>
            <pc:sldMk cId="3957536588" sldId="272"/>
            <ac:spMk id="5" creationId="{B1FB6447-7BA6-4A0B-B868-0F04F801B7FA}"/>
          </ac:spMkLst>
        </pc:spChg>
        <pc:spChg chg="add del mod">
          <ac:chgData name="Pierre GARDELLE" userId="4107b428a001715b" providerId="Windows Live" clId="Web-{33C6891C-A103-4827-B344-DCD841E2BE7B}" dt="2019-01-08T14:04:12.535" v="1145"/>
          <ac:spMkLst>
            <pc:docMk/>
            <pc:sldMk cId="3957536588" sldId="272"/>
            <ac:spMk id="8" creationId="{A45E0049-8E2D-421D-8167-009510FF9F92}"/>
          </ac:spMkLst>
        </pc:spChg>
        <pc:spChg chg="del">
          <ac:chgData name="Pierre GARDELLE" userId="4107b428a001715b" providerId="Windows Live" clId="Web-{33C6891C-A103-4827-B344-DCD841E2BE7B}" dt="2019-01-08T14:02:59.379" v="1130"/>
          <ac:spMkLst>
            <pc:docMk/>
            <pc:sldMk cId="3957536588" sldId="272"/>
            <ac:spMk id="17" creationId="{17DE7F41-1921-4338-861D-45CD9D28149C}"/>
          </ac:spMkLst>
        </pc:spChg>
        <pc:spChg chg="del">
          <ac:chgData name="Pierre GARDELLE" userId="4107b428a001715b" providerId="Windows Live" clId="Web-{33C6891C-A103-4827-B344-DCD841E2BE7B}" dt="2019-01-08T14:02:59.379" v="1128"/>
          <ac:spMkLst>
            <pc:docMk/>
            <pc:sldMk cId="3957536588" sldId="272"/>
            <ac:spMk id="20" creationId="{A0C68ECA-C077-4596-B945-006C106A9849}"/>
          </ac:spMkLst>
        </pc:spChg>
        <pc:spChg chg="del">
          <ac:chgData name="Pierre GARDELLE" userId="4107b428a001715b" providerId="Windows Live" clId="Web-{33C6891C-A103-4827-B344-DCD841E2BE7B}" dt="2019-01-08T14:02:59.363" v="1127"/>
          <ac:spMkLst>
            <pc:docMk/>
            <pc:sldMk cId="3957536588" sldId="272"/>
            <ac:spMk id="22" creationId="{B2F784A8-5439-4746-B63C-9913A5BB2A5B}"/>
          </ac:spMkLst>
        </pc:spChg>
        <pc:spChg chg="del">
          <ac:chgData name="Pierre GARDELLE" userId="4107b428a001715b" providerId="Windows Live" clId="Web-{33C6891C-A103-4827-B344-DCD841E2BE7B}" dt="2019-01-08T14:02:59.363" v="1126"/>
          <ac:spMkLst>
            <pc:docMk/>
            <pc:sldMk cId="3957536588" sldId="272"/>
            <ac:spMk id="23" creationId="{49FF6B07-244D-4056-8A5D-7D12F5245614}"/>
          </ac:spMkLst>
        </pc:spChg>
        <pc:spChg chg="del">
          <ac:chgData name="Pierre GARDELLE" userId="4107b428a001715b" providerId="Windows Live" clId="Web-{33C6891C-A103-4827-B344-DCD841E2BE7B}" dt="2019-01-08T14:02:59.363" v="1125"/>
          <ac:spMkLst>
            <pc:docMk/>
            <pc:sldMk cId="3957536588" sldId="272"/>
            <ac:spMk id="24" creationId="{89052D6D-EBAD-40F5-B5FB-7255F9594B90}"/>
          </ac:spMkLst>
        </pc:spChg>
        <pc:picChg chg="del">
          <ac:chgData name="Pierre GARDELLE" userId="4107b428a001715b" providerId="Windows Live" clId="Web-{33C6891C-A103-4827-B344-DCD841E2BE7B}" dt="2019-01-08T14:02:59.425" v="1132"/>
          <ac:picMkLst>
            <pc:docMk/>
            <pc:sldMk cId="3957536588" sldId="272"/>
            <ac:picMk id="9" creationId="{D8268D92-D931-426E-A5C5-92A471363AC3}"/>
          </ac:picMkLst>
        </pc:picChg>
        <pc:picChg chg="del">
          <ac:chgData name="Pierre GARDELLE" userId="4107b428a001715b" providerId="Windows Live" clId="Web-{33C6891C-A103-4827-B344-DCD841E2BE7B}" dt="2019-01-08T14:02:59.379" v="1131"/>
          <ac:picMkLst>
            <pc:docMk/>
            <pc:sldMk cId="3957536588" sldId="272"/>
            <ac:picMk id="13" creationId="{4A04A286-B3CB-43CC-8EB7-B03D808EDA95}"/>
          </ac:picMkLst>
        </pc:picChg>
        <pc:picChg chg="del">
          <ac:chgData name="Pierre GARDELLE" userId="4107b428a001715b" providerId="Windows Live" clId="Web-{33C6891C-A103-4827-B344-DCD841E2BE7B}" dt="2019-01-08T14:02:59.379" v="1129"/>
          <ac:picMkLst>
            <pc:docMk/>
            <pc:sldMk cId="3957536588" sldId="272"/>
            <ac:picMk id="18" creationId="{5E5AB3C9-C022-4A5C-BE0C-9802CF76B74E}"/>
          </ac:picMkLst>
        </pc:picChg>
      </pc:sldChg>
      <pc:sldChg chg="delSp add replId">
        <pc:chgData name="Pierre GARDELLE" userId="4107b428a001715b" providerId="Windows Live" clId="Web-{33C6891C-A103-4827-B344-DCD841E2BE7B}" dt="2019-01-08T14:03:05.254" v="1139"/>
        <pc:sldMkLst>
          <pc:docMk/>
          <pc:sldMk cId="533489393" sldId="273"/>
        </pc:sldMkLst>
        <pc:spChg chg="del">
          <ac:chgData name="Pierre GARDELLE" userId="4107b428a001715b" providerId="Windows Live" clId="Web-{33C6891C-A103-4827-B344-DCD841E2BE7B}" dt="2019-01-08T14:03:05.238" v="1138"/>
          <ac:spMkLst>
            <pc:docMk/>
            <pc:sldMk cId="533489393" sldId="273"/>
            <ac:spMk id="17" creationId="{17DE7F41-1921-4338-861D-45CD9D28149C}"/>
          </ac:spMkLst>
        </pc:spChg>
        <pc:spChg chg="del">
          <ac:chgData name="Pierre GARDELLE" userId="4107b428a001715b" providerId="Windows Live" clId="Web-{33C6891C-A103-4827-B344-DCD841E2BE7B}" dt="2019-01-08T14:03:05.238" v="1136"/>
          <ac:spMkLst>
            <pc:docMk/>
            <pc:sldMk cId="533489393" sldId="273"/>
            <ac:spMk id="20" creationId="{A0C68ECA-C077-4596-B945-006C106A9849}"/>
          </ac:spMkLst>
        </pc:spChg>
        <pc:spChg chg="del">
          <ac:chgData name="Pierre GARDELLE" userId="4107b428a001715b" providerId="Windows Live" clId="Web-{33C6891C-A103-4827-B344-DCD841E2BE7B}" dt="2019-01-08T14:03:05.238" v="1135"/>
          <ac:spMkLst>
            <pc:docMk/>
            <pc:sldMk cId="533489393" sldId="273"/>
            <ac:spMk id="23" creationId="{49FF6B07-244D-4056-8A5D-7D12F5245614}"/>
          </ac:spMkLst>
        </pc:spChg>
        <pc:spChg chg="del">
          <ac:chgData name="Pierre GARDELLE" userId="4107b428a001715b" providerId="Windows Live" clId="Web-{33C6891C-A103-4827-B344-DCD841E2BE7B}" dt="2019-01-08T14:03:05.238" v="1134"/>
          <ac:spMkLst>
            <pc:docMk/>
            <pc:sldMk cId="533489393" sldId="273"/>
            <ac:spMk id="24" creationId="{89052D6D-EBAD-40F5-B5FB-7255F9594B90}"/>
          </ac:spMkLst>
        </pc:spChg>
        <pc:picChg chg="del">
          <ac:chgData name="Pierre GARDELLE" userId="4107b428a001715b" providerId="Windows Live" clId="Web-{33C6891C-A103-4827-B344-DCD841E2BE7B}" dt="2019-01-08T14:03:05.254" v="1139"/>
          <ac:picMkLst>
            <pc:docMk/>
            <pc:sldMk cId="533489393" sldId="273"/>
            <ac:picMk id="13" creationId="{4A04A286-B3CB-43CC-8EB7-B03D808EDA95}"/>
          </ac:picMkLst>
        </pc:picChg>
        <pc:picChg chg="del">
          <ac:chgData name="Pierre GARDELLE" userId="4107b428a001715b" providerId="Windows Live" clId="Web-{33C6891C-A103-4827-B344-DCD841E2BE7B}" dt="2019-01-08T14:03:05.238" v="1137"/>
          <ac:picMkLst>
            <pc:docMk/>
            <pc:sldMk cId="533489393" sldId="273"/>
            <ac:picMk id="18" creationId="{5E5AB3C9-C022-4A5C-BE0C-9802CF76B74E}"/>
          </ac:picMkLst>
        </pc:picChg>
      </pc:sldChg>
      <pc:sldChg chg="delSp add replId">
        <pc:chgData name="Pierre GARDELLE" userId="4107b428a001715b" providerId="Windows Live" clId="Web-{33C6891C-A103-4827-B344-DCD841E2BE7B}" dt="2019-01-08T14:03:09.941" v="1142"/>
        <pc:sldMkLst>
          <pc:docMk/>
          <pc:sldMk cId="608120589" sldId="274"/>
        </pc:sldMkLst>
        <pc:spChg chg="del">
          <ac:chgData name="Pierre GARDELLE" userId="4107b428a001715b" providerId="Windows Live" clId="Web-{33C6891C-A103-4827-B344-DCD841E2BE7B}" dt="2019-01-08T14:03:09.941" v="1141"/>
          <ac:spMkLst>
            <pc:docMk/>
            <pc:sldMk cId="608120589" sldId="274"/>
            <ac:spMk id="20" creationId="{A0C68ECA-C077-4596-B945-006C106A9849}"/>
          </ac:spMkLst>
        </pc:spChg>
        <pc:spChg chg="del">
          <ac:chgData name="Pierre GARDELLE" userId="4107b428a001715b" providerId="Windows Live" clId="Web-{33C6891C-A103-4827-B344-DCD841E2BE7B}" dt="2019-01-08T14:03:09.941" v="1140"/>
          <ac:spMkLst>
            <pc:docMk/>
            <pc:sldMk cId="608120589" sldId="274"/>
            <ac:spMk id="24" creationId="{89052D6D-EBAD-40F5-B5FB-7255F9594B90}"/>
          </ac:spMkLst>
        </pc:spChg>
        <pc:picChg chg="del">
          <ac:chgData name="Pierre GARDELLE" userId="4107b428a001715b" providerId="Windows Live" clId="Web-{33C6891C-A103-4827-B344-DCD841E2BE7B}" dt="2019-01-08T14:03:09.941" v="1142"/>
          <ac:picMkLst>
            <pc:docMk/>
            <pc:sldMk cId="608120589" sldId="274"/>
            <ac:picMk id="18" creationId="{5E5AB3C9-C022-4A5C-BE0C-9802CF76B74E}"/>
          </ac:picMkLst>
        </pc:picChg>
      </pc:sldChg>
      <pc:sldChg chg="add del replId">
        <pc:chgData name="Pierre GARDELLE" userId="4107b428a001715b" providerId="Windows Live" clId="Web-{33C6891C-A103-4827-B344-DCD841E2BE7B}" dt="2019-01-08T14:03:16.457" v="1143"/>
        <pc:sldMkLst>
          <pc:docMk/>
          <pc:sldMk cId="107155113" sldId="275"/>
        </pc:sldMkLst>
      </pc:sldChg>
      <pc:sldChg chg="addSp delSp modSp add replId">
        <pc:chgData name="Pierre GARDELLE" userId="4107b428a001715b" providerId="Windows Live" clId="Web-{33C6891C-A103-4827-B344-DCD841E2BE7B}" dt="2019-01-08T14:20:27.558" v="1151"/>
        <pc:sldMkLst>
          <pc:docMk/>
          <pc:sldMk cId="3201217516" sldId="275"/>
        </pc:sldMkLst>
        <pc:spChg chg="del">
          <ac:chgData name="Pierre GARDELLE" userId="4107b428a001715b" providerId="Windows Live" clId="Web-{33C6891C-A103-4827-B344-DCD841E2BE7B}" dt="2019-01-08T14:20:24.636" v="1149"/>
          <ac:spMkLst>
            <pc:docMk/>
            <pc:sldMk cId="3201217516" sldId="275"/>
            <ac:spMk id="3" creationId="{350A8858-5AAA-48C6-989E-2850673189D4}"/>
          </ac:spMkLst>
        </pc:spChg>
        <pc:spChg chg="add del mod">
          <ac:chgData name="Pierre GARDELLE" userId="4107b428a001715b" providerId="Windows Live" clId="Web-{33C6891C-A103-4827-B344-DCD841E2BE7B}" dt="2019-01-08T14:20:27.558" v="1151"/>
          <ac:spMkLst>
            <pc:docMk/>
            <pc:sldMk cId="3201217516" sldId="275"/>
            <ac:spMk id="4" creationId="{B02C34EE-9877-4E71-A1A8-37E45725A7C9}"/>
          </ac:spMkLst>
        </pc:spChg>
        <pc:spChg chg="add del mod">
          <ac:chgData name="Pierre GARDELLE" userId="4107b428a001715b" providerId="Windows Live" clId="Web-{33C6891C-A103-4827-B344-DCD841E2BE7B}" dt="2019-01-08T14:20:27.542" v="1150"/>
          <ac:spMkLst>
            <pc:docMk/>
            <pc:sldMk cId="3201217516" sldId="275"/>
            <ac:spMk id="6" creationId="{6518F911-7EE3-4918-B05A-9DB779D49B4F}"/>
          </ac:spMkLst>
        </pc:spChg>
        <pc:spChg chg="del">
          <ac:chgData name="Pierre GARDELLE" userId="4107b428a001715b" providerId="Windows Live" clId="Web-{33C6891C-A103-4827-B344-DCD841E2BE7B}" dt="2019-01-08T14:20:24.573" v="1147"/>
          <ac:spMkLst>
            <pc:docMk/>
            <pc:sldMk cId="3201217516" sldId="275"/>
            <ac:spMk id="21" creationId="{32631662-AB1A-4CB1-BC9E-E797B84652D9}"/>
          </ac:spMkLst>
        </pc:spChg>
        <pc:picChg chg="del">
          <ac:chgData name="Pierre GARDELLE" userId="4107b428a001715b" providerId="Windows Live" clId="Web-{33C6891C-A103-4827-B344-DCD841E2BE7B}" dt="2019-01-08T14:20:24.620" v="1148"/>
          <ac:picMkLst>
            <pc:docMk/>
            <pc:sldMk cId="3201217516" sldId="275"/>
            <ac:picMk id="7" creationId="{4754991D-DF74-4E52-AFC6-2F94283E7E3F}"/>
          </ac:picMkLst>
        </pc:picChg>
      </pc:sldChg>
    </pc:docChg>
  </pc:docChgLst>
  <pc:docChgLst>
    <pc:chgData name="Pierre GARDELLE" userId="4107b428a001715b" providerId="Windows Live" clId="Web-{1AE38DDC-42DA-4A71-957F-8F5E4DCD63EB}"/>
    <pc:docChg chg="modSld">
      <pc:chgData name="Pierre GARDELLE" userId="4107b428a001715b" providerId="Windows Live" clId="Web-{1AE38DDC-42DA-4A71-957F-8F5E4DCD63EB}" dt="2019-01-11T08:01:38.390" v="28" actId="14100"/>
      <pc:docMkLst>
        <pc:docMk/>
      </pc:docMkLst>
      <pc:sldChg chg="addSp delSp modSp">
        <pc:chgData name="Pierre GARDELLE" userId="4107b428a001715b" providerId="Windows Live" clId="Web-{1AE38DDC-42DA-4A71-957F-8F5E4DCD63EB}" dt="2019-01-11T08:01:38.390" v="28" actId="14100"/>
        <pc:sldMkLst>
          <pc:docMk/>
          <pc:sldMk cId="3814728823" sldId="260"/>
        </pc:sldMkLst>
        <pc:spChg chg="mod">
          <ac:chgData name="Pierre GARDELLE" userId="4107b428a001715b" providerId="Windows Live" clId="Web-{1AE38DDC-42DA-4A71-957F-8F5E4DCD63EB}" dt="2019-01-11T08:01:25.905" v="23" actId="1076"/>
          <ac:spMkLst>
            <pc:docMk/>
            <pc:sldMk cId="3814728823" sldId="260"/>
            <ac:spMk id="5" creationId="{B1FB6447-7BA6-4A0B-B868-0F04F801B7FA}"/>
          </ac:spMkLst>
        </pc:spChg>
        <pc:spChg chg="del">
          <ac:chgData name="Pierre GARDELLE" userId="4107b428a001715b" providerId="Windows Live" clId="Web-{1AE38DDC-42DA-4A71-957F-8F5E4DCD63EB}" dt="2019-01-11T07:58:08.185" v="0" actId="14100"/>
          <ac:spMkLst>
            <pc:docMk/>
            <pc:sldMk cId="3814728823" sldId="260"/>
            <ac:spMk id="11" creationId="{33D8CC27-86F3-4190-B711-B30657FE7D9B}"/>
          </ac:spMkLst>
        </pc:spChg>
        <pc:picChg chg="add mod ord">
          <ac:chgData name="Pierre GARDELLE" userId="4107b428a001715b" providerId="Windows Live" clId="Web-{1AE38DDC-42DA-4A71-957F-8F5E4DCD63EB}" dt="2019-01-11T08:01:13.577" v="22" actId="1076"/>
          <ac:picMkLst>
            <pc:docMk/>
            <pc:sldMk cId="3814728823" sldId="260"/>
            <ac:picMk id="4" creationId="{139B95B0-1AB6-4875-A6CA-6C96027C81DE}"/>
          </ac:picMkLst>
        </pc:picChg>
        <pc:picChg chg="mod">
          <ac:chgData name="Pierre GARDELLE" userId="4107b428a001715b" providerId="Windows Live" clId="Web-{1AE38DDC-42DA-4A71-957F-8F5E4DCD63EB}" dt="2019-01-11T08:01:38.390" v="28" actId="14100"/>
          <ac:picMkLst>
            <pc:docMk/>
            <pc:sldMk cId="3814728823" sldId="260"/>
            <ac:picMk id="6" creationId="{5E97BAC0-303C-44BA-9AF7-FC0CD704EC30}"/>
          </ac:picMkLst>
        </pc:picChg>
      </pc:sldChg>
    </pc:docChg>
  </pc:docChgLst>
  <pc:docChgLst>
    <pc:chgData name="Pierre GARDELLE" userId="4107b428a001715b" providerId="Windows Live" clId="Web-{B420B5BE-B425-4D03-8183-5F74B83CF07D}"/>
    <pc:docChg chg="delSld modSld">
      <pc:chgData name="Pierre GARDELLE" userId="4107b428a001715b" providerId="Windows Live" clId="Web-{B420B5BE-B425-4D03-8183-5F74B83CF07D}" dt="2019-01-11T09:09:00.036" v="177"/>
      <pc:docMkLst>
        <pc:docMk/>
      </pc:docMkLst>
      <pc:sldChg chg="modSp">
        <pc:chgData name="Pierre GARDELLE" userId="4107b428a001715b" providerId="Windows Live" clId="Web-{B420B5BE-B425-4D03-8183-5F74B83CF07D}" dt="2019-01-11T08:42:57.781" v="115" actId="20577"/>
        <pc:sldMkLst>
          <pc:docMk/>
          <pc:sldMk cId="3814728823" sldId="260"/>
        </pc:sldMkLst>
        <pc:spChg chg="mod">
          <ac:chgData name="Pierre GARDELLE" userId="4107b428a001715b" providerId="Windows Live" clId="Web-{B420B5BE-B425-4D03-8183-5F74B83CF07D}" dt="2019-01-11T08:42:57.781" v="115" actId="20577"/>
          <ac:spMkLst>
            <pc:docMk/>
            <pc:sldMk cId="3814728823" sldId="260"/>
            <ac:spMk id="5" creationId="{B1FB6447-7BA6-4A0B-B868-0F04F801B7FA}"/>
          </ac:spMkLst>
        </pc:spChg>
      </pc:sldChg>
      <pc:sldChg chg="addSp delSp modSp">
        <pc:chgData name="Pierre GARDELLE" userId="4107b428a001715b" providerId="Windows Live" clId="Web-{B420B5BE-B425-4D03-8183-5F74B83CF07D}" dt="2019-01-11T08:41:38.718" v="112"/>
        <pc:sldMkLst>
          <pc:docMk/>
          <pc:sldMk cId="34686503" sldId="265"/>
        </pc:sldMkLst>
        <pc:spChg chg="mod">
          <ac:chgData name="Pierre GARDELLE" userId="4107b428a001715b" providerId="Windows Live" clId="Web-{B420B5BE-B425-4D03-8183-5F74B83CF07D}" dt="2019-01-11T08:41:37.359" v="110" actId="20577"/>
          <ac:spMkLst>
            <pc:docMk/>
            <pc:sldMk cId="34686503" sldId="265"/>
            <ac:spMk id="8" creationId="{98C20421-021F-4271-A53D-35007E5F8466}"/>
          </ac:spMkLst>
        </pc:spChg>
        <pc:spChg chg="del mod">
          <ac:chgData name="Pierre GARDELLE" userId="4107b428a001715b" providerId="Windows Live" clId="Web-{B420B5BE-B425-4D03-8183-5F74B83CF07D}" dt="2019-01-11T08:41:38.718" v="112"/>
          <ac:spMkLst>
            <pc:docMk/>
            <pc:sldMk cId="34686503" sldId="265"/>
            <ac:spMk id="16" creationId="{078BC377-ECA4-4620-B650-9B93F2CB63E6}"/>
          </ac:spMkLst>
        </pc:spChg>
        <pc:picChg chg="mod">
          <ac:chgData name="Pierre GARDELLE" userId="4107b428a001715b" providerId="Windows Live" clId="Web-{B420B5BE-B425-4D03-8183-5F74B83CF07D}" dt="2019-01-11T08:38:27.717" v="3" actId="14100"/>
          <ac:picMkLst>
            <pc:docMk/>
            <pc:sldMk cId="34686503" sldId="265"/>
            <ac:picMk id="3" creationId="{E1E12ACF-50ED-4DD0-8142-F1FC2E1D7B55}"/>
          </ac:picMkLst>
        </pc:picChg>
        <pc:picChg chg="add mod">
          <ac:chgData name="Pierre GARDELLE" userId="4107b428a001715b" providerId="Windows Live" clId="Web-{B420B5BE-B425-4D03-8183-5F74B83CF07D}" dt="2019-01-11T08:40:51.171" v="75" actId="1076"/>
          <ac:picMkLst>
            <pc:docMk/>
            <pc:sldMk cId="34686503" sldId="265"/>
            <ac:picMk id="4" creationId="{FF372963-5ECC-480B-BEDC-5D92E075A261}"/>
          </ac:picMkLst>
        </pc:picChg>
      </pc:sldChg>
      <pc:sldChg chg="del">
        <pc:chgData name="Pierre GARDELLE" userId="4107b428a001715b" providerId="Windows Live" clId="Web-{B420B5BE-B425-4D03-8183-5F74B83CF07D}" dt="2019-01-11T09:09:00.036" v="177"/>
        <pc:sldMkLst>
          <pc:docMk/>
          <pc:sldMk cId="3875447229" sldId="271"/>
        </pc:sldMkLst>
      </pc:sldChg>
      <pc:sldChg chg="delSp">
        <pc:chgData name="Pierre GARDELLE" userId="4107b428a001715b" providerId="Windows Live" clId="Web-{B420B5BE-B425-4D03-8183-5F74B83CF07D}" dt="2019-01-11T08:54:23.427" v="130"/>
        <pc:sldMkLst>
          <pc:docMk/>
          <pc:sldMk cId="728518822" sldId="277"/>
        </pc:sldMkLst>
        <pc:spChg chg="del">
          <ac:chgData name="Pierre GARDELLE" userId="4107b428a001715b" providerId="Windows Live" clId="Web-{B420B5BE-B425-4D03-8183-5F74B83CF07D}" dt="2019-01-11T08:54:23.427" v="130"/>
          <ac:spMkLst>
            <pc:docMk/>
            <pc:sldMk cId="728518822" sldId="277"/>
            <ac:spMk id="4" creationId="{2F580EA1-AA78-4892-9575-68F97E05BA6F}"/>
          </ac:spMkLst>
        </pc:spChg>
      </pc:sldChg>
      <pc:sldChg chg="addSp modSp">
        <pc:chgData name="Pierre GARDELLE" userId="4107b428a001715b" providerId="Windows Live" clId="Web-{B420B5BE-B425-4D03-8183-5F74B83CF07D}" dt="2019-01-11T09:06:00.056" v="176" actId="1076"/>
        <pc:sldMkLst>
          <pc:docMk/>
          <pc:sldMk cId="262676323" sldId="297"/>
        </pc:sldMkLst>
        <pc:spChg chg="mod">
          <ac:chgData name="Pierre GARDELLE" userId="4107b428a001715b" providerId="Windows Live" clId="Web-{B420B5BE-B425-4D03-8183-5F74B83CF07D}" dt="2019-01-11T09:05:55.119" v="173" actId="20577"/>
          <ac:spMkLst>
            <pc:docMk/>
            <pc:sldMk cId="262676323" sldId="297"/>
            <ac:spMk id="10" creationId="{4E83D2E4-7159-4AB4-8277-EA56563D08EB}"/>
          </ac:spMkLst>
        </pc:spChg>
        <pc:picChg chg="add mod">
          <ac:chgData name="Pierre GARDELLE" userId="4107b428a001715b" providerId="Windows Live" clId="Web-{B420B5BE-B425-4D03-8183-5F74B83CF07D}" dt="2019-01-11T09:06:00.056" v="176" actId="1076"/>
          <ac:picMkLst>
            <pc:docMk/>
            <pc:sldMk cId="262676323" sldId="297"/>
            <ac:picMk id="3" creationId="{F038F88E-E153-4A9B-BCB0-2F1CC699080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5.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5810"/>
            <a:ext cx="9144000" cy="1355750"/>
          </a:xfrm>
        </p:spPr>
        <p:txBody>
          <a:bodyPr>
            <a:normAutofit/>
          </a:bodyPr>
          <a:lstStyle/>
          <a:p>
            <a:pPr algn="l"/>
            <a:r>
              <a:rPr lang="en-US" sz="5400" err="1">
                <a:cs typeface="Calibri Light"/>
              </a:rPr>
              <a:t>Projet</a:t>
            </a:r>
            <a:r>
              <a:rPr lang="en-US" sz="5400">
                <a:cs typeface="Calibri Light"/>
              </a:rPr>
              <a:t> Science des </a:t>
            </a:r>
            <a:r>
              <a:rPr lang="en-US" sz="5400" err="1">
                <a:cs typeface="Calibri Light"/>
              </a:rPr>
              <a:t>données</a:t>
            </a:r>
            <a:endParaRPr lang="en-US" err="1"/>
          </a:p>
        </p:txBody>
      </p:sp>
      <p:pic>
        <p:nvPicPr>
          <p:cNvPr id="4" name="Picture 4" descr="A close up of a sign&#10;&#10;Description generated with high confidence">
            <a:extLst>
              <a:ext uri="{FF2B5EF4-FFF2-40B4-BE49-F238E27FC236}">
                <a16:creationId xmlns:a16="http://schemas.microsoft.com/office/drawing/2014/main" id="{E156D37E-2AE1-4452-A5E7-4EF7BB128287}"/>
              </a:ext>
            </a:extLst>
          </p:cNvPr>
          <p:cNvPicPr>
            <a:picLocks noChangeAspect="1"/>
          </p:cNvPicPr>
          <p:nvPr/>
        </p:nvPicPr>
        <p:blipFill rotWithShape="1">
          <a:blip r:embed="rId2"/>
          <a:srcRect l="7618" r="-1" b="-1"/>
          <a:stretch/>
        </p:blipFill>
        <p:spPr>
          <a:xfrm>
            <a:off x="20" y="10"/>
            <a:ext cx="5920598" cy="2130941"/>
          </a:xfrm>
          <a:custGeom>
            <a:avLst/>
            <a:gdLst>
              <a:gd name="connsiteX0" fmla="*/ 0 w 5920618"/>
              <a:gd name="connsiteY0" fmla="*/ 0 h 2130951"/>
              <a:gd name="connsiteX1" fmla="*/ 5920618 w 5920618"/>
              <a:gd name="connsiteY1" fmla="*/ 0 h 2130951"/>
              <a:gd name="connsiteX2" fmla="*/ 4933709 w 5920618"/>
              <a:gd name="connsiteY2" fmla="*/ 2130951 h 2130951"/>
              <a:gd name="connsiteX3" fmla="*/ 0 w 5920618"/>
              <a:gd name="connsiteY3" fmla="*/ 2130951 h 2130951"/>
            </a:gdLst>
            <a:ahLst/>
            <a:cxnLst>
              <a:cxn ang="0">
                <a:pos x="connsiteX0" y="connsiteY0"/>
              </a:cxn>
              <a:cxn ang="0">
                <a:pos x="connsiteX1" y="connsiteY1"/>
              </a:cxn>
              <a:cxn ang="0">
                <a:pos x="connsiteX2" y="connsiteY2"/>
              </a:cxn>
              <a:cxn ang="0">
                <a:pos x="connsiteX3" y="connsiteY3"/>
              </a:cxn>
            </a:cxnLst>
            <a:rect l="l" t="t" r="r" b="b"/>
            <a:pathLst>
              <a:path w="5920618" h="2130951">
                <a:moveTo>
                  <a:pt x="0" y="0"/>
                </a:moveTo>
                <a:lnTo>
                  <a:pt x="5920618" y="0"/>
                </a:lnTo>
                <a:lnTo>
                  <a:pt x="4933709" y="2130951"/>
                </a:lnTo>
                <a:lnTo>
                  <a:pt x="0" y="2130951"/>
                </a:lnTo>
                <a:close/>
              </a:path>
            </a:pathLst>
          </a:custGeom>
        </p:spPr>
      </p:pic>
      <p:sp>
        <p:nvSpPr>
          <p:cNvPr id="6" name="Freeform 16">
            <a:extLst>
              <a:ext uri="{FF2B5EF4-FFF2-40B4-BE49-F238E27FC236}">
                <a16:creationId xmlns:a16="http://schemas.microsoft.com/office/drawing/2014/main" id="{B0BDD275-E79C-4B6F-9875-E474D59DC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7752" y="0"/>
            <a:ext cx="7084249" cy="2130552"/>
          </a:xfrm>
          <a:custGeom>
            <a:avLst/>
            <a:gdLst>
              <a:gd name="connsiteX0" fmla="*/ 986725 w 7084249"/>
              <a:gd name="connsiteY0" fmla="*/ 0 h 2130552"/>
              <a:gd name="connsiteX1" fmla="*/ 7084249 w 7084249"/>
              <a:gd name="connsiteY1" fmla="*/ 0 h 2130552"/>
              <a:gd name="connsiteX2" fmla="*/ 7084249 w 7084249"/>
              <a:gd name="connsiteY2" fmla="*/ 2130552 h 2130552"/>
              <a:gd name="connsiteX3" fmla="*/ 0 w 7084249"/>
              <a:gd name="connsiteY3" fmla="*/ 2130552 h 2130552"/>
            </a:gdLst>
            <a:ahLst/>
            <a:cxnLst>
              <a:cxn ang="0">
                <a:pos x="connsiteX0" y="connsiteY0"/>
              </a:cxn>
              <a:cxn ang="0">
                <a:pos x="connsiteX1" y="connsiteY1"/>
              </a:cxn>
              <a:cxn ang="0">
                <a:pos x="connsiteX2" y="connsiteY2"/>
              </a:cxn>
              <a:cxn ang="0">
                <a:pos x="connsiteX3" y="connsiteY3"/>
              </a:cxn>
            </a:cxnLst>
            <a:rect l="l" t="t" r="r" b="b"/>
            <a:pathLst>
              <a:path w="7084249" h="2130552">
                <a:moveTo>
                  <a:pt x="986725" y="0"/>
                </a:moveTo>
                <a:lnTo>
                  <a:pt x="7084249" y="0"/>
                </a:lnTo>
                <a:lnTo>
                  <a:pt x="7084249" y="2130552"/>
                </a:lnTo>
                <a:lnTo>
                  <a:pt x="0" y="213055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19">
            <a:extLst>
              <a:ext uri="{FF2B5EF4-FFF2-40B4-BE49-F238E27FC236}">
                <a16:creationId xmlns:a16="http://schemas.microsoft.com/office/drawing/2014/main" id="{FFE24BB0-6C00-4CD0-B19A-F41513025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22">
            <a:extLst>
              <a:ext uri="{FF2B5EF4-FFF2-40B4-BE49-F238E27FC236}">
                <a16:creationId xmlns:a16="http://schemas.microsoft.com/office/drawing/2014/main" id="{045D7A58-411F-4E92-A78E-A6FEB1890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1728"/>
            <a:ext cx="7112212" cy="2176272"/>
          </a:xfrm>
          <a:custGeom>
            <a:avLst/>
            <a:gdLst>
              <a:gd name="connsiteX0" fmla="*/ 0 w 7112212"/>
              <a:gd name="connsiteY0" fmla="*/ 0 h 2176272"/>
              <a:gd name="connsiteX1" fmla="*/ 7112212 w 7112212"/>
              <a:gd name="connsiteY1" fmla="*/ 0 h 2176272"/>
              <a:gd name="connsiteX2" fmla="*/ 6104313 w 7112212"/>
              <a:gd name="connsiteY2" fmla="*/ 2176272 h 2176272"/>
              <a:gd name="connsiteX3" fmla="*/ 0 w 7112212"/>
              <a:gd name="connsiteY3" fmla="*/ 2176272 h 2176272"/>
            </a:gdLst>
            <a:ahLst/>
            <a:cxnLst>
              <a:cxn ang="0">
                <a:pos x="connsiteX0" y="connsiteY0"/>
              </a:cxn>
              <a:cxn ang="0">
                <a:pos x="connsiteX1" y="connsiteY1"/>
              </a:cxn>
              <a:cxn ang="0">
                <a:pos x="connsiteX2" y="connsiteY2"/>
              </a:cxn>
              <a:cxn ang="0">
                <a:pos x="connsiteX3" y="connsiteY3"/>
              </a:cxn>
            </a:cxnLst>
            <a:rect l="l" t="t" r="r" b="b"/>
            <a:pathLst>
              <a:path w="7112212" h="2176272">
                <a:moveTo>
                  <a:pt x="0" y="0"/>
                </a:moveTo>
                <a:lnTo>
                  <a:pt x="7112212" y="0"/>
                </a:lnTo>
                <a:lnTo>
                  <a:pt x="6104313" y="2176272"/>
                </a:lnTo>
                <a:lnTo>
                  <a:pt x="0" y="217627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A close up of a logo&#10;&#10;Description generated with very high confidence">
            <a:extLst>
              <a:ext uri="{FF2B5EF4-FFF2-40B4-BE49-F238E27FC236}">
                <a16:creationId xmlns:a16="http://schemas.microsoft.com/office/drawing/2014/main" id="{F94D82A7-C7EB-4D03-9A34-67586EB0EC86}"/>
              </a:ext>
            </a:extLst>
          </p:cNvPr>
          <p:cNvPicPr>
            <a:picLocks noChangeAspect="1"/>
          </p:cNvPicPr>
          <p:nvPr/>
        </p:nvPicPr>
        <p:blipFill>
          <a:blip r:embed="rId3"/>
          <a:stretch>
            <a:fillRect/>
          </a:stretch>
        </p:blipFill>
        <p:spPr>
          <a:xfrm>
            <a:off x="10885" y="4574433"/>
            <a:ext cx="2318658" cy="2281134"/>
          </a:xfrm>
          <a:prstGeom prst="rect">
            <a:avLst/>
          </a:prstGeom>
        </p:spPr>
      </p:pic>
      <p:pic>
        <p:nvPicPr>
          <p:cNvPr id="5" name="Picture 8" descr="A close up of a sign&#10;&#10;Description generated with very high confidence">
            <a:extLst>
              <a:ext uri="{FF2B5EF4-FFF2-40B4-BE49-F238E27FC236}">
                <a16:creationId xmlns:a16="http://schemas.microsoft.com/office/drawing/2014/main" id="{C737926C-64BE-4336-9539-7645ADA6E9C5}"/>
              </a:ext>
            </a:extLst>
          </p:cNvPr>
          <p:cNvPicPr>
            <a:picLocks noChangeAspect="1"/>
          </p:cNvPicPr>
          <p:nvPr/>
        </p:nvPicPr>
        <p:blipFill>
          <a:blip r:embed="rId4"/>
          <a:stretch>
            <a:fillRect/>
          </a:stretch>
        </p:blipFill>
        <p:spPr>
          <a:xfrm>
            <a:off x="9325966" y="2522508"/>
            <a:ext cx="2743200" cy="1901952"/>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p:txBody>
          <a:bodyPr>
            <a:normAutofit/>
          </a:bodyPr>
          <a:lstStyle/>
          <a:p>
            <a:r>
              <a:rPr lang="en-GB" b="0">
                <a:cs typeface="Calibri"/>
              </a:rPr>
              <a:t>Modélisation d'un réseau de neurones de classification</a:t>
            </a: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Le deep learning</a:t>
            </a:r>
            <a:endParaRPr lang="en-US"/>
          </a:p>
        </p:txBody>
      </p:sp>
      <p:pic>
        <p:nvPicPr>
          <p:cNvPr id="6" name="Picture 6" descr="A close up of a logo&#10;&#10;Description generated with high confidence">
            <a:extLst>
              <a:ext uri="{FF2B5EF4-FFF2-40B4-BE49-F238E27FC236}">
                <a16:creationId xmlns:a16="http://schemas.microsoft.com/office/drawing/2014/main" id="{A37A8983-18D4-4702-8A43-802ABDD63B55}"/>
              </a:ext>
            </a:extLst>
          </p:cNvPr>
          <p:cNvPicPr>
            <a:picLocks noGrp="1" noChangeAspect="1"/>
          </p:cNvPicPr>
          <p:nvPr>
            <p:ph sz="quarter" idx="4"/>
          </p:nvPr>
        </p:nvPicPr>
        <p:blipFill>
          <a:blip r:embed="rId2"/>
          <a:stretch>
            <a:fillRect/>
          </a:stretch>
        </p:blipFill>
        <p:spPr>
          <a:xfrm>
            <a:off x="6172200" y="2953449"/>
            <a:ext cx="5183188" cy="2787839"/>
          </a:xfrm>
          <a:prstGeom prst="rect">
            <a:avLst/>
          </a:prstGeom>
        </p:spPr>
      </p:pic>
      <p:sp>
        <p:nvSpPr>
          <p:cNvPr id="10" name="Content Placeholder 9">
            <a:extLst>
              <a:ext uri="{FF2B5EF4-FFF2-40B4-BE49-F238E27FC236}">
                <a16:creationId xmlns:a16="http://schemas.microsoft.com/office/drawing/2014/main" id="{4E83D2E4-7159-4AB4-8277-EA56563D08EB}"/>
              </a:ext>
            </a:extLst>
          </p:cNvPr>
          <p:cNvSpPr>
            <a:spLocks noGrp="1"/>
          </p:cNvSpPr>
          <p:nvPr>
            <p:ph sz="half" idx="2"/>
          </p:nvPr>
        </p:nvSpPr>
        <p:spPr>
          <a:xfrm>
            <a:off x="839788" y="1790113"/>
            <a:ext cx="5195416" cy="4399550"/>
          </a:xfrm>
        </p:spPr>
        <p:txBody>
          <a:bodyPr vert="horz" lIns="91440" tIns="45720" rIns="91440" bIns="45720" rtlCol="0" anchor="t">
            <a:normAutofit/>
          </a:bodyPr>
          <a:lstStyle/>
          <a:p>
            <a:pPr marL="0" indent="0">
              <a:buNone/>
            </a:pPr>
            <a:r>
              <a:rPr lang="en-US" sz="2000">
                <a:cs typeface="Calibri"/>
              </a:rPr>
              <a:t>L'apprentissage par des réseaux de neurones profonds, prend forme dans les années 2010, par la convergence de 3 facteurs :</a:t>
            </a:r>
          </a:p>
          <a:p>
            <a:r>
              <a:rPr lang="en-US" sz="2000">
                <a:cs typeface="Calibri"/>
              </a:rPr>
              <a:t>réseaux de neurones artificiels multicouches</a:t>
            </a:r>
          </a:p>
          <a:p>
            <a:r>
              <a:rPr lang="en-US" sz="2000">
                <a:cs typeface="Calibri"/>
              </a:rPr>
              <a:t>algorithmes d'analyse  discriminante et apprenants</a:t>
            </a:r>
          </a:p>
          <a:p>
            <a:r>
              <a:rPr lang="en-US" sz="2000">
                <a:cs typeface="Calibri"/>
              </a:rPr>
              <a:t>la puissance des machines</a:t>
            </a:r>
          </a:p>
        </p:txBody>
      </p:sp>
      <p:pic>
        <p:nvPicPr>
          <p:cNvPr id="2" name="Picture 8" descr="A close up of a sign&#10;&#10;Description generated with very high confidence">
            <a:extLst>
              <a:ext uri="{FF2B5EF4-FFF2-40B4-BE49-F238E27FC236}">
                <a16:creationId xmlns:a16="http://schemas.microsoft.com/office/drawing/2014/main" id="{BD60A119-945D-438B-ADED-47B94F5EF52C}"/>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049031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p:txBody>
          <a:bodyPr>
            <a:normAutofit/>
          </a:bodyPr>
          <a:lstStyle/>
          <a:p>
            <a:r>
              <a:rPr lang="en-GB" b="0">
                <a:cs typeface="Calibri"/>
              </a:rPr>
              <a:t>Modélisation d'un réseau de neurones de classification</a:t>
            </a: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Le deep learning</a:t>
            </a:r>
            <a:endParaRPr lang="en-US"/>
          </a:p>
        </p:txBody>
      </p:sp>
      <p:pic>
        <p:nvPicPr>
          <p:cNvPr id="6" name="Picture 6" descr="A close up of a logo&#10;&#10;Description generated with high confidence">
            <a:extLst>
              <a:ext uri="{FF2B5EF4-FFF2-40B4-BE49-F238E27FC236}">
                <a16:creationId xmlns:a16="http://schemas.microsoft.com/office/drawing/2014/main" id="{A37A8983-18D4-4702-8A43-802ABDD63B55}"/>
              </a:ext>
            </a:extLst>
          </p:cNvPr>
          <p:cNvPicPr>
            <a:picLocks noGrp="1" noChangeAspect="1"/>
          </p:cNvPicPr>
          <p:nvPr>
            <p:ph sz="quarter" idx="4"/>
          </p:nvPr>
        </p:nvPicPr>
        <p:blipFill>
          <a:blip r:embed="rId2"/>
          <a:stretch>
            <a:fillRect/>
          </a:stretch>
        </p:blipFill>
        <p:spPr>
          <a:xfrm>
            <a:off x="6172200" y="2953449"/>
            <a:ext cx="5183188" cy="2787839"/>
          </a:xfrm>
          <a:prstGeom prst="rect">
            <a:avLst/>
          </a:prstGeom>
        </p:spPr>
      </p:pic>
      <p:sp>
        <p:nvSpPr>
          <p:cNvPr id="10" name="Content Placeholder 9">
            <a:extLst>
              <a:ext uri="{FF2B5EF4-FFF2-40B4-BE49-F238E27FC236}">
                <a16:creationId xmlns:a16="http://schemas.microsoft.com/office/drawing/2014/main" id="{4E83D2E4-7159-4AB4-8277-EA56563D08EB}"/>
              </a:ext>
            </a:extLst>
          </p:cNvPr>
          <p:cNvSpPr>
            <a:spLocks noGrp="1"/>
          </p:cNvSpPr>
          <p:nvPr>
            <p:ph sz="half" idx="2"/>
          </p:nvPr>
        </p:nvSpPr>
        <p:spPr>
          <a:xfrm>
            <a:off x="839788" y="1790113"/>
            <a:ext cx="5195416" cy="4399550"/>
          </a:xfrm>
        </p:spPr>
        <p:txBody>
          <a:bodyPr vert="horz" lIns="91440" tIns="45720" rIns="91440" bIns="45720" rtlCol="0" anchor="t">
            <a:normAutofit/>
          </a:bodyPr>
          <a:lstStyle/>
          <a:p>
            <a:pPr marL="0" indent="0">
              <a:buNone/>
            </a:pPr>
            <a:r>
              <a:rPr lang="en-US" sz="2000" dirty="0" err="1">
                <a:cs typeface="Calibri"/>
              </a:rPr>
              <a:t>L'apprentissage</a:t>
            </a:r>
            <a:r>
              <a:rPr lang="en-US" sz="2000" dirty="0">
                <a:cs typeface="Calibri"/>
              </a:rPr>
              <a:t> par des </a:t>
            </a:r>
            <a:r>
              <a:rPr lang="en-US" sz="2000" dirty="0" err="1">
                <a:cs typeface="Calibri"/>
              </a:rPr>
              <a:t>réseaux</a:t>
            </a:r>
            <a:r>
              <a:rPr lang="en-US" sz="2000" dirty="0">
                <a:cs typeface="Calibri"/>
              </a:rPr>
              <a:t> de </a:t>
            </a:r>
            <a:r>
              <a:rPr lang="en-US" sz="2000" dirty="0" err="1">
                <a:cs typeface="Calibri"/>
              </a:rPr>
              <a:t>neurones</a:t>
            </a:r>
            <a:r>
              <a:rPr lang="en-US" sz="2000" dirty="0">
                <a:cs typeface="Calibri"/>
              </a:rPr>
              <a:t> </a:t>
            </a:r>
            <a:r>
              <a:rPr lang="en-US" sz="2000" dirty="0" err="1">
                <a:cs typeface="Calibri"/>
              </a:rPr>
              <a:t>profonds</a:t>
            </a:r>
            <a:r>
              <a:rPr lang="en-US" sz="2000" dirty="0">
                <a:cs typeface="Calibri"/>
              </a:rPr>
              <a:t>, </a:t>
            </a:r>
            <a:r>
              <a:rPr lang="en-US" sz="2000" dirty="0" err="1">
                <a:cs typeface="Calibri"/>
              </a:rPr>
              <a:t>prend</a:t>
            </a:r>
            <a:r>
              <a:rPr lang="en-US" sz="2000" dirty="0">
                <a:cs typeface="Calibri"/>
              </a:rPr>
              <a:t> </a:t>
            </a:r>
            <a:r>
              <a:rPr lang="en-US" sz="2000" dirty="0" err="1">
                <a:cs typeface="Calibri"/>
              </a:rPr>
              <a:t>forme</a:t>
            </a:r>
            <a:r>
              <a:rPr lang="en-US" sz="2000" dirty="0">
                <a:cs typeface="Calibri"/>
              </a:rPr>
              <a:t> dans les </a:t>
            </a:r>
            <a:r>
              <a:rPr lang="en-US" sz="2000" dirty="0" err="1">
                <a:cs typeface="Calibri"/>
              </a:rPr>
              <a:t>années</a:t>
            </a:r>
            <a:r>
              <a:rPr lang="en-US" sz="2000" dirty="0">
                <a:cs typeface="Calibri"/>
              </a:rPr>
              <a:t> 2010, par la convergence de 3 </a:t>
            </a:r>
            <a:r>
              <a:rPr lang="en-US" sz="2000" dirty="0" err="1">
                <a:cs typeface="Calibri"/>
              </a:rPr>
              <a:t>facteurs</a:t>
            </a:r>
            <a:r>
              <a:rPr lang="en-US" sz="2000" dirty="0">
                <a:cs typeface="Calibri"/>
              </a:rPr>
              <a:t> :</a:t>
            </a:r>
          </a:p>
          <a:p>
            <a:r>
              <a:rPr lang="en-US" sz="2000" dirty="0" err="1">
                <a:cs typeface="Calibri"/>
              </a:rPr>
              <a:t>réseaux</a:t>
            </a:r>
            <a:r>
              <a:rPr lang="en-US" sz="2000" dirty="0">
                <a:cs typeface="Calibri"/>
              </a:rPr>
              <a:t> de </a:t>
            </a:r>
            <a:r>
              <a:rPr lang="en-US" sz="2000" dirty="0" err="1">
                <a:cs typeface="Calibri"/>
              </a:rPr>
              <a:t>neurones</a:t>
            </a:r>
            <a:r>
              <a:rPr lang="en-US" sz="2000" dirty="0">
                <a:cs typeface="Calibri"/>
              </a:rPr>
              <a:t> </a:t>
            </a:r>
            <a:r>
              <a:rPr lang="en-US" sz="2000" dirty="0" err="1">
                <a:cs typeface="Calibri"/>
              </a:rPr>
              <a:t>artificiels</a:t>
            </a:r>
            <a:r>
              <a:rPr lang="en-US" sz="2000" dirty="0">
                <a:cs typeface="Calibri"/>
              </a:rPr>
              <a:t> </a:t>
            </a:r>
            <a:r>
              <a:rPr lang="en-US" sz="2000" dirty="0" err="1">
                <a:cs typeface="Calibri"/>
              </a:rPr>
              <a:t>multicouches</a:t>
            </a:r>
          </a:p>
          <a:p>
            <a:r>
              <a:rPr lang="en-US" sz="2000" dirty="0" err="1">
                <a:cs typeface="Calibri"/>
              </a:rPr>
              <a:t>algorithmes</a:t>
            </a:r>
            <a:r>
              <a:rPr lang="en-US" sz="2000" dirty="0">
                <a:cs typeface="Calibri"/>
              </a:rPr>
              <a:t> </a:t>
            </a:r>
            <a:r>
              <a:rPr lang="en-US" sz="2000" dirty="0" err="1">
                <a:cs typeface="Calibri"/>
              </a:rPr>
              <a:t>d'analyse</a:t>
            </a:r>
            <a:r>
              <a:rPr lang="en-US" sz="2000" dirty="0">
                <a:cs typeface="Calibri"/>
              </a:rPr>
              <a:t>  </a:t>
            </a:r>
            <a:r>
              <a:rPr lang="en-US" sz="2000" dirty="0" err="1">
                <a:cs typeface="Calibri"/>
              </a:rPr>
              <a:t>discriminante</a:t>
            </a:r>
            <a:r>
              <a:rPr lang="en-US" sz="2000" dirty="0">
                <a:cs typeface="Calibri"/>
              </a:rPr>
              <a:t> et </a:t>
            </a:r>
            <a:r>
              <a:rPr lang="en-US" sz="2000" dirty="0" err="1">
                <a:cs typeface="Calibri"/>
              </a:rPr>
              <a:t>apprenants</a:t>
            </a:r>
          </a:p>
          <a:p>
            <a:r>
              <a:rPr lang="en-US" sz="2000" dirty="0">
                <a:cs typeface="Calibri"/>
              </a:rPr>
              <a:t>la puissance des machines</a:t>
            </a:r>
          </a:p>
          <a:p>
            <a:endParaRPr lang="en-US" sz="2000" dirty="0">
              <a:cs typeface="Calibri"/>
            </a:endParaRPr>
          </a:p>
          <a:p>
            <a:pPr marL="0" indent="0">
              <a:buNone/>
            </a:pPr>
            <a:r>
              <a:rPr lang="en-US" sz="2000" dirty="0">
                <a:cs typeface="Calibri"/>
              </a:rPr>
              <a:t>Estimation du gradient par </a:t>
            </a:r>
            <a:r>
              <a:rPr lang="en-US" sz="2000" dirty="0" err="1">
                <a:cs typeface="Calibri"/>
              </a:rPr>
              <a:t>rétro</a:t>
            </a:r>
            <a:r>
              <a:rPr lang="en-US" sz="2000" dirty="0">
                <a:cs typeface="Calibri"/>
              </a:rPr>
              <a:t>-propagation de </a:t>
            </a:r>
            <a:r>
              <a:rPr lang="en-US" sz="2000" dirty="0" err="1">
                <a:cs typeface="Calibri"/>
              </a:rPr>
              <a:t>l’erreur</a:t>
            </a:r>
          </a:p>
          <a:p>
            <a:pPr marL="0" indent="0">
              <a:buNone/>
            </a:pPr>
            <a:endParaRPr lang="en-US" sz="2000" dirty="0">
              <a:cs typeface="Calibri"/>
            </a:endParaRPr>
          </a:p>
          <a:p>
            <a:pPr marL="0" indent="0">
              <a:buNone/>
            </a:pPr>
            <a:r>
              <a:rPr lang="en-US" sz="2000" dirty="0">
                <a:cs typeface="Calibri"/>
              </a:rPr>
              <a:t>          Evanescence du gradient</a:t>
            </a:r>
          </a:p>
        </p:txBody>
      </p:sp>
      <p:pic>
        <p:nvPicPr>
          <p:cNvPr id="2" name="Picture 8" descr="A close up of a sign&#10;&#10;Description generated with very high confidence">
            <a:extLst>
              <a:ext uri="{FF2B5EF4-FFF2-40B4-BE49-F238E27FC236}">
                <a16:creationId xmlns:a16="http://schemas.microsoft.com/office/drawing/2014/main" id="{BD60A119-945D-438B-ADED-47B94F5EF52C}"/>
              </a:ext>
            </a:extLst>
          </p:cNvPr>
          <p:cNvPicPr>
            <a:picLocks noChangeAspect="1"/>
          </p:cNvPicPr>
          <p:nvPr/>
        </p:nvPicPr>
        <p:blipFill>
          <a:blip r:embed="rId3"/>
          <a:stretch>
            <a:fillRect/>
          </a:stretch>
        </p:blipFill>
        <p:spPr>
          <a:xfrm>
            <a:off x="10633595" y="1323"/>
            <a:ext cx="1557867" cy="1083508"/>
          </a:xfrm>
          <a:prstGeom prst="rect">
            <a:avLst/>
          </a:prstGeom>
        </p:spPr>
      </p:pic>
      <p:pic>
        <p:nvPicPr>
          <p:cNvPr id="3" name="Graphic 3" descr="Warning">
            <a:extLst>
              <a:ext uri="{FF2B5EF4-FFF2-40B4-BE49-F238E27FC236}">
                <a16:creationId xmlns:a16="http://schemas.microsoft.com/office/drawing/2014/main" id="{F038F88E-E153-4A9B-BCB0-2F1CC69908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015" y="5539014"/>
            <a:ext cx="578758" cy="587829"/>
          </a:xfrm>
          <a:prstGeom prst="rect">
            <a:avLst/>
          </a:prstGeom>
        </p:spPr>
      </p:pic>
    </p:spTree>
    <p:extLst>
      <p:ext uri="{BB962C8B-B14F-4D97-AF65-F5344CB8AC3E}">
        <p14:creationId xmlns:p14="http://schemas.microsoft.com/office/powerpoint/2010/main" val="262676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La data augmentation</a:t>
            </a:r>
            <a:endParaRPr lang="en-US"/>
          </a:p>
        </p:txBody>
      </p:sp>
      <p:pic>
        <p:nvPicPr>
          <p:cNvPr id="2" name="Picture 8" descr="A close up of a sign&#10;&#10;Description generated with very high confidence">
            <a:extLst>
              <a:ext uri="{FF2B5EF4-FFF2-40B4-BE49-F238E27FC236}">
                <a16:creationId xmlns:a16="http://schemas.microsoft.com/office/drawing/2014/main" id="{5E05275E-3F3C-4B18-B6A4-4C9D24F53B09}"/>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20121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a:xfrm>
            <a:off x="839788" y="1709385"/>
            <a:ext cx="5524675" cy="823912"/>
          </a:xfrm>
        </p:spPr>
        <p:txBody>
          <a:bodyPr vert="horz" lIns="91440" tIns="45720" rIns="91440" bIns="45720" rtlCol="0" anchor="b">
            <a:noAutofit/>
          </a:bodyPr>
          <a:lstStyle/>
          <a:p>
            <a:r>
              <a:rPr lang="en-US" sz="1800" b="0" u="sng">
                <a:cs typeface="Calibri" panose="020F0502020204030204"/>
              </a:rPr>
              <a:t>Retourner les images :</a:t>
            </a:r>
            <a:r>
              <a:rPr lang="en-US" sz="1800" b="0">
                <a:cs typeface="Calibri" panose="020F0502020204030204"/>
              </a:rPr>
              <a:t> retourner les images horizontalement et verticalement et selon différents angles</a:t>
            </a:r>
            <a:endParaRPr lang="en-US" sz="1800"/>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La data augmentation</a:t>
            </a:r>
            <a:endParaRPr lang="en-US"/>
          </a:p>
        </p:txBody>
      </p:sp>
      <p:pic>
        <p:nvPicPr>
          <p:cNvPr id="7" name="Picture 7" descr="A picture containing indoor&#10;&#10;Description generated with high confidence">
            <a:extLst>
              <a:ext uri="{FF2B5EF4-FFF2-40B4-BE49-F238E27FC236}">
                <a16:creationId xmlns:a16="http://schemas.microsoft.com/office/drawing/2014/main" id="{4754991D-DF74-4E52-AFC6-2F94283E7E3F}"/>
              </a:ext>
            </a:extLst>
          </p:cNvPr>
          <p:cNvPicPr>
            <a:picLocks noGrp="1" noChangeAspect="1"/>
          </p:cNvPicPr>
          <p:nvPr>
            <p:ph sz="half" idx="2"/>
          </p:nvPr>
        </p:nvPicPr>
        <p:blipFill>
          <a:blip r:embed="rId2"/>
          <a:stretch>
            <a:fillRect/>
          </a:stretch>
        </p:blipFill>
        <p:spPr>
          <a:xfrm>
            <a:off x="7387343" y="1448743"/>
            <a:ext cx="3963046" cy="1300511"/>
          </a:xfrm>
          <a:prstGeom prst="rect">
            <a:avLst/>
          </a:prstGeom>
        </p:spPr>
      </p:pic>
      <p:sp>
        <p:nvSpPr>
          <p:cNvPr id="21" name="Arrow: Right 20">
            <a:extLst>
              <a:ext uri="{FF2B5EF4-FFF2-40B4-BE49-F238E27FC236}">
                <a16:creationId xmlns:a16="http://schemas.microsoft.com/office/drawing/2014/main" id="{32631662-AB1A-4CB1-BC9E-E797B84652D9}"/>
              </a:ext>
            </a:extLst>
          </p:cNvPr>
          <p:cNvSpPr/>
          <p:nvPr/>
        </p:nvSpPr>
        <p:spPr>
          <a:xfrm>
            <a:off x="6284129" y="1817906"/>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A close up of a sign&#10;&#10;Description generated with very high confidence">
            <a:extLst>
              <a:ext uri="{FF2B5EF4-FFF2-40B4-BE49-F238E27FC236}">
                <a16:creationId xmlns:a16="http://schemas.microsoft.com/office/drawing/2014/main" id="{B215C822-0A5C-4597-848F-98C6BD731EA1}"/>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957536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a:xfrm>
            <a:off x="839788" y="1709385"/>
            <a:ext cx="5524675" cy="823912"/>
          </a:xfrm>
        </p:spPr>
        <p:txBody>
          <a:bodyPr vert="horz" lIns="91440" tIns="45720" rIns="91440" bIns="45720" rtlCol="0" anchor="b">
            <a:noAutofit/>
          </a:bodyPr>
          <a:lstStyle/>
          <a:p>
            <a:r>
              <a:rPr lang="en-US" sz="1800" b="0" u="sng">
                <a:cs typeface="Calibri" panose="020F0502020204030204"/>
              </a:rPr>
              <a:t>Retourner les images :</a:t>
            </a:r>
            <a:r>
              <a:rPr lang="en-US" sz="1800" b="0">
                <a:cs typeface="Calibri" panose="020F0502020204030204"/>
              </a:rPr>
              <a:t> retourner les images horizontalement et verticalement et selon différents angles</a:t>
            </a:r>
            <a:endParaRPr lang="en-US" sz="1800"/>
          </a:p>
        </p:txBody>
      </p:sp>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a:xfrm>
            <a:off x="838200" y="2744203"/>
            <a:ext cx="5531262" cy="1341315"/>
          </a:xfrm>
        </p:spPr>
        <p:txBody>
          <a:bodyPr vert="horz" lIns="91440" tIns="45720" rIns="91440" bIns="45720" rtlCol="0" anchor="b">
            <a:noAutofit/>
          </a:bodyPr>
          <a:lstStyle/>
          <a:p>
            <a:r>
              <a:rPr lang="en-GB" sz="1800" b="0" u="sng">
                <a:cs typeface="Calibri"/>
              </a:rPr>
              <a:t>Rotation:</a:t>
            </a:r>
            <a:r>
              <a:rPr lang="en-GB" sz="1800" b="0">
                <a:cs typeface="Calibri"/>
              </a:rPr>
              <a:t> Si l’image est un carré, une rotation perpendiculaire préservera la taille de l’image. Si c’est un rectangle, une rotation de 180 degrés préservera la taille. La rotation de l’image par des angles plus fins modifiera également la taille finale de l’image.</a:t>
            </a:r>
            <a:endParaRPr lang="en-US" sz="1800">
              <a:cs typeface="Calibri"/>
            </a:endParaRP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La data augmentation</a:t>
            </a:r>
            <a:endParaRPr lang="en-US"/>
          </a:p>
        </p:txBody>
      </p:sp>
      <p:pic>
        <p:nvPicPr>
          <p:cNvPr id="7" name="Picture 7" descr="A picture containing indoor&#10;&#10;Description generated with high confidence">
            <a:extLst>
              <a:ext uri="{FF2B5EF4-FFF2-40B4-BE49-F238E27FC236}">
                <a16:creationId xmlns:a16="http://schemas.microsoft.com/office/drawing/2014/main" id="{4754991D-DF74-4E52-AFC6-2F94283E7E3F}"/>
              </a:ext>
            </a:extLst>
          </p:cNvPr>
          <p:cNvPicPr>
            <a:picLocks noGrp="1" noChangeAspect="1"/>
          </p:cNvPicPr>
          <p:nvPr>
            <p:ph sz="half" idx="2"/>
          </p:nvPr>
        </p:nvPicPr>
        <p:blipFill>
          <a:blip r:embed="rId2"/>
          <a:stretch>
            <a:fillRect/>
          </a:stretch>
        </p:blipFill>
        <p:spPr>
          <a:xfrm>
            <a:off x="7387343" y="1448743"/>
            <a:ext cx="3963046" cy="1300511"/>
          </a:xfrm>
          <a:prstGeom prst="rect">
            <a:avLst/>
          </a:prstGeom>
        </p:spPr>
      </p:pic>
      <p:pic>
        <p:nvPicPr>
          <p:cNvPr id="9" name="Picture 10">
            <a:extLst>
              <a:ext uri="{FF2B5EF4-FFF2-40B4-BE49-F238E27FC236}">
                <a16:creationId xmlns:a16="http://schemas.microsoft.com/office/drawing/2014/main" id="{D8268D92-D931-426E-A5C5-92A471363AC3}"/>
              </a:ext>
            </a:extLst>
          </p:cNvPr>
          <p:cNvPicPr>
            <a:picLocks noGrp="1" noChangeAspect="1"/>
          </p:cNvPicPr>
          <p:nvPr>
            <p:ph sz="quarter" idx="4"/>
          </p:nvPr>
        </p:nvPicPr>
        <p:blipFill>
          <a:blip r:embed="rId3"/>
          <a:stretch>
            <a:fillRect/>
          </a:stretch>
        </p:blipFill>
        <p:spPr>
          <a:xfrm>
            <a:off x="7385755" y="2883782"/>
            <a:ext cx="3969633" cy="979840"/>
          </a:xfrm>
          <a:prstGeom prst="rect">
            <a:avLst/>
          </a:prstGeom>
        </p:spPr>
      </p:pic>
      <p:sp>
        <p:nvSpPr>
          <p:cNvPr id="21" name="Arrow: Right 20">
            <a:extLst>
              <a:ext uri="{FF2B5EF4-FFF2-40B4-BE49-F238E27FC236}">
                <a16:creationId xmlns:a16="http://schemas.microsoft.com/office/drawing/2014/main" id="{32631662-AB1A-4CB1-BC9E-E797B84652D9}"/>
              </a:ext>
            </a:extLst>
          </p:cNvPr>
          <p:cNvSpPr/>
          <p:nvPr/>
        </p:nvSpPr>
        <p:spPr>
          <a:xfrm>
            <a:off x="6284129" y="1817906"/>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2F784A8-5439-4746-B63C-9913A5BB2A5B}"/>
              </a:ext>
            </a:extLst>
          </p:cNvPr>
          <p:cNvSpPr/>
          <p:nvPr/>
        </p:nvSpPr>
        <p:spPr>
          <a:xfrm>
            <a:off x="6284129" y="3125535"/>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A close up of a sign&#10;&#10;Description generated with very high confidence">
            <a:extLst>
              <a:ext uri="{FF2B5EF4-FFF2-40B4-BE49-F238E27FC236}">
                <a16:creationId xmlns:a16="http://schemas.microsoft.com/office/drawing/2014/main" id="{51B89BF5-0BDA-4E60-A6CC-2F5D5ED0578C}"/>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533489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a:xfrm>
            <a:off x="839788" y="1709385"/>
            <a:ext cx="5524675" cy="823912"/>
          </a:xfrm>
        </p:spPr>
        <p:txBody>
          <a:bodyPr vert="horz" lIns="91440" tIns="45720" rIns="91440" bIns="45720" rtlCol="0" anchor="b">
            <a:noAutofit/>
          </a:bodyPr>
          <a:lstStyle/>
          <a:p>
            <a:r>
              <a:rPr lang="en-US" sz="1800" b="0" u="sng">
                <a:cs typeface="Calibri" panose="020F0502020204030204"/>
              </a:rPr>
              <a:t>Retourner les images :</a:t>
            </a:r>
            <a:r>
              <a:rPr lang="en-US" sz="1800" b="0">
                <a:cs typeface="Calibri" panose="020F0502020204030204"/>
              </a:rPr>
              <a:t> retourner les images horizontalement et verticalement et selon différents angles</a:t>
            </a:r>
            <a:endParaRPr lang="en-US" sz="1800"/>
          </a:p>
        </p:txBody>
      </p:sp>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a:xfrm>
            <a:off x="838200" y="2744203"/>
            <a:ext cx="5531262" cy="1341315"/>
          </a:xfrm>
        </p:spPr>
        <p:txBody>
          <a:bodyPr vert="horz" lIns="91440" tIns="45720" rIns="91440" bIns="45720" rtlCol="0" anchor="b">
            <a:noAutofit/>
          </a:bodyPr>
          <a:lstStyle/>
          <a:p>
            <a:r>
              <a:rPr lang="en-GB" sz="1800" b="0" u="sng">
                <a:cs typeface="Calibri"/>
              </a:rPr>
              <a:t>Rotation:</a:t>
            </a:r>
            <a:r>
              <a:rPr lang="en-GB" sz="1800" b="0">
                <a:cs typeface="Calibri"/>
              </a:rPr>
              <a:t> Si l’image est un carré, une rotation perpendiculaire préservera la taille de l’image. Si c’est un rectangle, une rotation de 180 degrés préservera la taille. La rotation de l’image par des angles plus fins modifiera également la taille finale de l’image.</a:t>
            </a:r>
            <a:endParaRPr lang="en-US" sz="1800">
              <a:cs typeface="Calibri"/>
            </a:endParaRP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La data augmentation</a:t>
            </a:r>
            <a:endParaRPr lang="en-US"/>
          </a:p>
        </p:txBody>
      </p:sp>
      <p:pic>
        <p:nvPicPr>
          <p:cNvPr id="7" name="Picture 7" descr="A picture containing indoor&#10;&#10;Description generated with high confidence">
            <a:extLst>
              <a:ext uri="{FF2B5EF4-FFF2-40B4-BE49-F238E27FC236}">
                <a16:creationId xmlns:a16="http://schemas.microsoft.com/office/drawing/2014/main" id="{4754991D-DF74-4E52-AFC6-2F94283E7E3F}"/>
              </a:ext>
            </a:extLst>
          </p:cNvPr>
          <p:cNvPicPr>
            <a:picLocks noGrp="1" noChangeAspect="1"/>
          </p:cNvPicPr>
          <p:nvPr>
            <p:ph sz="half" idx="2"/>
          </p:nvPr>
        </p:nvPicPr>
        <p:blipFill>
          <a:blip r:embed="rId2"/>
          <a:stretch>
            <a:fillRect/>
          </a:stretch>
        </p:blipFill>
        <p:spPr>
          <a:xfrm>
            <a:off x="7387343" y="1448743"/>
            <a:ext cx="3963046" cy="1300511"/>
          </a:xfrm>
          <a:prstGeom prst="rect">
            <a:avLst/>
          </a:prstGeom>
        </p:spPr>
      </p:pic>
      <p:pic>
        <p:nvPicPr>
          <p:cNvPr id="9" name="Picture 10">
            <a:extLst>
              <a:ext uri="{FF2B5EF4-FFF2-40B4-BE49-F238E27FC236}">
                <a16:creationId xmlns:a16="http://schemas.microsoft.com/office/drawing/2014/main" id="{D8268D92-D931-426E-A5C5-92A471363AC3}"/>
              </a:ext>
            </a:extLst>
          </p:cNvPr>
          <p:cNvPicPr>
            <a:picLocks noGrp="1" noChangeAspect="1"/>
          </p:cNvPicPr>
          <p:nvPr>
            <p:ph sz="quarter" idx="4"/>
          </p:nvPr>
        </p:nvPicPr>
        <p:blipFill>
          <a:blip r:embed="rId3"/>
          <a:stretch>
            <a:fillRect/>
          </a:stretch>
        </p:blipFill>
        <p:spPr>
          <a:xfrm>
            <a:off x="7385755" y="2883782"/>
            <a:ext cx="3969633" cy="979840"/>
          </a:xfrm>
          <a:prstGeom prst="rect">
            <a:avLst/>
          </a:prstGeom>
        </p:spPr>
      </p:pic>
      <p:pic>
        <p:nvPicPr>
          <p:cNvPr id="13" name="Picture 14" descr="A picture containing indoor&#10;&#10;Description generated with high confidence">
            <a:extLst>
              <a:ext uri="{FF2B5EF4-FFF2-40B4-BE49-F238E27FC236}">
                <a16:creationId xmlns:a16="http://schemas.microsoft.com/office/drawing/2014/main" id="{4A04A286-B3CB-43CC-8EB7-B03D808EDA95}"/>
              </a:ext>
            </a:extLst>
          </p:cNvPr>
          <p:cNvPicPr>
            <a:picLocks noChangeAspect="1"/>
          </p:cNvPicPr>
          <p:nvPr/>
        </p:nvPicPr>
        <p:blipFill>
          <a:blip r:embed="rId4"/>
          <a:stretch>
            <a:fillRect/>
          </a:stretch>
        </p:blipFill>
        <p:spPr>
          <a:xfrm>
            <a:off x="7386696" y="3985294"/>
            <a:ext cx="4003792" cy="1305116"/>
          </a:xfrm>
          <a:prstGeom prst="rect">
            <a:avLst/>
          </a:prstGeom>
        </p:spPr>
      </p:pic>
      <p:sp>
        <p:nvSpPr>
          <p:cNvPr id="17" name="Text Placeholder 4">
            <a:extLst>
              <a:ext uri="{FF2B5EF4-FFF2-40B4-BE49-F238E27FC236}">
                <a16:creationId xmlns:a16="http://schemas.microsoft.com/office/drawing/2014/main" id="{17DE7F41-1921-4338-861D-45CD9D28149C}"/>
              </a:ext>
            </a:extLst>
          </p:cNvPr>
          <p:cNvSpPr txBox="1">
            <a:spLocks/>
          </p:cNvSpPr>
          <p:nvPr/>
        </p:nvSpPr>
        <p:spPr>
          <a:xfrm>
            <a:off x="840081" y="4044303"/>
            <a:ext cx="553126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b="0" u="sng">
                <a:cs typeface="Calibri"/>
              </a:rPr>
              <a:t>Remise en échelle: </a:t>
            </a:r>
            <a:r>
              <a:rPr lang="en-GB" sz="1800" b="0">
                <a:cs typeface="Calibri"/>
              </a:rPr>
              <a:t>l’image peut être redimensionnée vers l’extérieur ou vers l’intérieur</a:t>
            </a:r>
            <a:endParaRPr lang="en-US" sz="1800">
              <a:cs typeface="Calibri"/>
            </a:endParaRPr>
          </a:p>
        </p:txBody>
      </p:sp>
      <p:sp>
        <p:nvSpPr>
          <p:cNvPr id="21" name="Arrow: Right 20">
            <a:extLst>
              <a:ext uri="{FF2B5EF4-FFF2-40B4-BE49-F238E27FC236}">
                <a16:creationId xmlns:a16="http://schemas.microsoft.com/office/drawing/2014/main" id="{32631662-AB1A-4CB1-BC9E-E797B84652D9}"/>
              </a:ext>
            </a:extLst>
          </p:cNvPr>
          <p:cNvSpPr/>
          <p:nvPr/>
        </p:nvSpPr>
        <p:spPr>
          <a:xfrm>
            <a:off x="6284129" y="1817906"/>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2F784A8-5439-4746-B63C-9913A5BB2A5B}"/>
              </a:ext>
            </a:extLst>
          </p:cNvPr>
          <p:cNvSpPr/>
          <p:nvPr/>
        </p:nvSpPr>
        <p:spPr>
          <a:xfrm>
            <a:off x="6284129" y="3125535"/>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9FF6B07-244D-4056-8A5D-7D12F5245614}"/>
              </a:ext>
            </a:extLst>
          </p:cNvPr>
          <p:cNvSpPr/>
          <p:nvPr/>
        </p:nvSpPr>
        <p:spPr>
          <a:xfrm>
            <a:off x="6284129" y="4386128"/>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A close up of a sign&#10;&#10;Description generated with very high confidence">
            <a:extLst>
              <a:ext uri="{FF2B5EF4-FFF2-40B4-BE49-F238E27FC236}">
                <a16:creationId xmlns:a16="http://schemas.microsoft.com/office/drawing/2014/main" id="{3B806C04-C423-45E7-B7AD-03ED415A79ED}"/>
              </a:ext>
            </a:extLst>
          </p:cNvPr>
          <p:cNvPicPr>
            <a:picLocks noChangeAspect="1"/>
          </p:cNvPicPr>
          <p:nvPr/>
        </p:nvPicPr>
        <p:blipFill>
          <a:blip r:embed="rId5"/>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608120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a:xfrm>
            <a:off x="839788" y="1709385"/>
            <a:ext cx="5524675" cy="823912"/>
          </a:xfrm>
        </p:spPr>
        <p:txBody>
          <a:bodyPr vert="horz" lIns="91440" tIns="45720" rIns="91440" bIns="45720" rtlCol="0" anchor="b">
            <a:noAutofit/>
          </a:bodyPr>
          <a:lstStyle/>
          <a:p>
            <a:r>
              <a:rPr lang="en-US" sz="1800" b="0" u="sng">
                <a:cs typeface="Calibri" panose="020F0502020204030204"/>
              </a:rPr>
              <a:t>Retourner les images :</a:t>
            </a:r>
            <a:r>
              <a:rPr lang="en-US" sz="1800" b="0">
                <a:cs typeface="Calibri" panose="020F0502020204030204"/>
              </a:rPr>
              <a:t> retourner les images horizontalement et verticalement et selon différents angles</a:t>
            </a:r>
            <a:endParaRPr lang="en-US" sz="1800"/>
          </a:p>
        </p:txBody>
      </p:sp>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a:xfrm>
            <a:off x="838200" y="2744203"/>
            <a:ext cx="5531262" cy="1341315"/>
          </a:xfrm>
        </p:spPr>
        <p:txBody>
          <a:bodyPr vert="horz" lIns="91440" tIns="45720" rIns="91440" bIns="45720" rtlCol="0" anchor="b">
            <a:noAutofit/>
          </a:bodyPr>
          <a:lstStyle/>
          <a:p>
            <a:r>
              <a:rPr lang="en-GB" sz="1800" b="0" u="sng">
                <a:cs typeface="Calibri"/>
              </a:rPr>
              <a:t>Rotation:</a:t>
            </a:r>
            <a:r>
              <a:rPr lang="en-GB" sz="1800" b="0">
                <a:cs typeface="Calibri"/>
              </a:rPr>
              <a:t> Si l’image est un carré, une rotation perpendiculaire préservera la taille de l’image. Si c’est un rectangle, une rotation de 180 degrés préservera la taille. La rotation de l’image par des angles plus fins modifiera également la taille finale de l’image.</a:t>
            </a:r>
            <a:endParaRPr lang="en-US" sz="1800">
              <a:cs typeface="Calibri"/>
            </a:endParaRP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La data augmentation</a:t>
            </a:r>
            <a:endParaRPr lang="en-US"/>
          </a:p>
        </p:txBody>
      </p:sp>
      <p:pic>
        <p:nvPicPr>
          <p:cNvPr id="7" name="Picture 7" descr="A picture containing indoor&#10;&#10;Description generated with high confidence">
            <a:extLst>
              <a:ext uri="{FF2B5EF4-FFF2-40B4-BE49-F238E27FC236}">
                <a16:creationId xmlns:a16="http://schemas.microsoft.com/office/drawing/2014/main" id="{4754991D-DF74-4E52-AFC6-2F94283E7E3F}"/>
              </a:ext>
            </a:extLst>
          </p:cNvPr>
          <p:cNvPicPr>
            <a:picLocks noGrp="1" noChangeAspect="1"/>
          </p:cNvPicPr>
          <p:nvPr>
            <p:ph sz="half" idx="2"/>
          </p:nvPr>
        </p:nvPicPr>
        <p:blipFill>
          <a:blip r:embed="rId2"/>
          <a:stretch>
            <a:fillRect/>
          </a:stretch>
        </p:blipFill>
        <p:spPr>
          <a:xfrm>
            <a:off x="7387343" y="1448743"/>
            <a:ext cx="3963046" cy="1300511"/>
          </a:xfrm>
          <a:prstGeom prst="rect">
            <a:avLst/>
          </a:prstGeom>
        </p:spPr>
      </p:pic>
      <p:pic>
        <p:nvPicPr>
          <p:cNvPr id="9" name="Picture 10">
            <a:extLst>
              <a:ext uri="{FF2B5EF4-FFF2-40B4-BE49-F238E27FC236}">
                <a16:creationId xmlns:a16="http://schemas.microsoft.com/office/drawing/2014/main" id="{D8268D92-D931-426E-A5C5-92A471363AC3}"/>
              </a:ext>
            </a:extLst>
          </p:cNvPr>
          <p:cNvPicPr>
            <a:picLocks noGrp="1" noChangeAspect="1"/>
          </p:cNvPicPr>
          <p:nvPr>
            <p:ph sz="quarter" idx="4"/>
          </p:nvPr>
        </p:nvPicPr>
        <p:blipFill>
          <a:blip r:embed="rId3"/>
          <a:stretch>
            <a:fillRect/>
          </a:stretch>
        </p:blipFill>
        <p:spPr>
          <a:xfrm>
            <a:off x="7385755" y="2883782"/>
            <a:ext cx="3969633" cy="979840"/>
          </a:xfrm>
          <a:prstGeom prst="rect">
            <a:avLst/>
          </a:prstGeom>
        </p:spPr>
      </p:pic>
      <p:pic>
        <p:nvPicPr>
          <p:cNvPr id="13" name="Picture 14" descr="A picture containing indoor&#10;&#10;Description generated with high confidence">
            <a:extLst>
              <a:ext uri="{FF2B5EF4-FFF2-40B4-BE49-F238E27FC236}">
                <a16:creationId xmlns:a16="http://schemas.microsoft.com/office/drawing/2014/main" id="{4A04A286-B3CB-43CC-8EB7-B03D808EDA95}"/>
              </a:ext>
            </a:extLst>
          </p:cNvPr>
          <p:cNvPicPr>
            <a:picLocks noChangeAspect="1"/>
          </p:cNvPicPr>
          <p:nvPr/>
        </p:nvPicPr>
        <p:blipFill>
          <a:blip r:embed="rId4"/>
          <a:stretch>
            <a:fillRect/>
          </a:stretch>
        </p:blipFill>
        <p:spPr>
          <a:xfrm>
            <a:off x="7386696" y="3985294"/>
            <a:ext cx="4003792" cy="1305116"/>
          </a:xfrm>
          <a:prstGeom prst="rect">
            <a:avLst/>
          </a:prstGeom>
        </p:spPr>
      </p:pic>
      <p:sp>
        <p:nvSpPr>
          <p:cNvPr id="17" name="Text Placeholder 4">
            <a:extLst>
              <a:ext uri="{FF2B5EF4-FFF2-40B4-BE49-F238E27FC236}">
                <a16:creationId xmlns:a16="http://schemas.microsoft.com/office/drawing/2014/main" id="{17DE7F41-1921-4338-861D-45CD9D28149C}"/>
              </a:ext>
            </a:extLst>
          </p:cNvPr>
          <p:cNvSpPr txBox="1">
            <a:spLocks/>
          </p:cNvSpPr>
          <p:nvPr/>
        </p:nvSpPr>
        <p:spPr>
          <a:xfrm>
            <a:off x="840081" y="4044303"/>
            <a:ext cx="5531262"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b="0" u="sng">
                <a:cs typeface="Calibri"/>
              </a:rPr>
              <a:t>Remise en échelle: </a:t>
            </a:r>
            <a:r>
              <a:rPr lang="en-GB" sz="1800" b="0">
                <a:cs typeface="Calibri"/>
              </a:rPr>
              <a:t>l’image peut être redimensionnée vers l’extérieur ou vers l’intérieur</a:t>
            </a:r>
            <a:endParaRPr lang="en-US" sz="1800">
              <a:cs typeface="Calibri"/>
            </a:endParaRPr>
          </a:p>
        </p:txBody>
      </p:sp>
      <p:pic>
        <p:nvPicPr>
          <p:cNvPr id="18" name="Picture 18" descr="A picture containing indoor, decorated&#10;&#10;Description generated with high confidence">
            <a:extLst>
              <a:ext uri="{FF2B5EF4-FFF2-40B4-BE49-F238E27FC236}">
                <a16:creationId xmlns:a16="http://schemas.microsoft.com/office/drawing/2014/main" id="{5E5AB3C9-C022-4A5C-BE0C-9802CF76B74E}"/>
              </a:ext>
            </a:extLst>
          </p:cNvPr>
          <p:cNvPicPr>
            <a:picLocks noChangeAspect="1"/>
          </p:cNvPicPr>
          <p:nvPr/>
        </p:nvPicPr>
        <p:blipFill>
          <a:blip r:embed="rId5"/>
          <a:stretch>
            <a:fillRect/>
          </a:stretch>
        </p:blipFill>
        <p:spPr>
          <a:xfrm>
            <a:off x="7386696" y="5397535"/>
            <a:ext cx="4003792" cy="1302855"/>
          </a:xfrm>
          <a:prstGeom prst="rect">
            <a:avLst/>
          </a:prstGeom>
        </p:spPr>
      </p:pic>
      <p:sp>
        <p:nvSpPr>
          <p:cNvPr id="20" name="Text Placeholder 4">
            <a:extLst>
              <a:ext uri="{FF2B5EF4-FFF2-40B4-BE49-F238E27FC236}">
                <a16:creationId xmlns:a16="http://schemas.microsoft.com/office/drawing/2014/main" id="{A0C68ECA-C077-4596-B945-006C106A9849}"/>
              </a:ext>
            </a:extLst>
          </p:cNvPr>
          <p:cNvSpPr txBox="1">
            <a:spLocks/>
          </p:cNvSpPr>
          <p:nvPr/>
        </p:nvSpPr>
        <p:spPr>
          <a:xfrm>
            <a:off x="840081" y="5286081"/>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b="0" u="sng">
                <a:cs typeface="Calibri"/>
              </a:rPr>
              <a:t>Surgir :</a:t>
            </a:r>
            <a:r>
              <a:rPr lang="en-GB" sz="1800" b="0">
                <a:cs typeface="Calibri"/>
              </a:rPr>
              <a:t> recadrage aléatoire sur un échantillon d'une section l'image d'origine</a:t>
            </a:r>
            <a:endParaRPr lang="en-US" sz="1800">
              <a:cs typeface="Calibri"/>
            </a:endParaRPr>
          </a:p>
        </p:txBody>
      </p:sp>
      <p:sp>
        <p:nvSpPr>
          <p:cNvPr id="21" name="Arrow: Right 20">
            <a:extLst>
              <a:ext uri="{FF2B5EF4-FFF2-40B4-BE49-F238E27FC236}">
                <a16:creationId xmlns:a16="http://schemas.microsoft.com/office/drawing/2014/main" id="{32631662-AB1A-4CB1-BC9E-E797B84652D9}"/>
              </a:ext>
            </a:extLst>
          </p:cNvPr>
          <p:cNvSpPr/>
          <p:nvPr/>
        </p:nvSpPr>
        <p:spPr>
          <a:xfrm>
            <a:off x="6284129" y="1817906"/>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B2F784A8-5439-4746-B63C-9913A5BB2A5B}"/>
              </a:ext>
            </a:extLst>
          </p:cNvPr>
          <p:cNvSpPr/>
          <p:nvPr/>
        </p:nvSpPr>
        <p:spPr>
          <a:xfrm>
            <a:off x="6284129" y="3125535"/>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9FF6B07-244D-4056-8A5D-7D12F5245614}"/>
              </a:ext>
            </a:extLst>
          </p:cNvPr>
          <p:cNvSpPr/>
          <p:nvPr/>
        </p:nvSpPr>
        <p:spPr>
          <a:xfrm>
            <a:off x="6284129" y="4386128"/>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9052D6D-EBAD-40F5-B5FB-7255F9594B90}"/>
              </a:ext>
            </a:extLst>
          </p:cNvPr>
          <p:cNvSpPr/>
          <p:nvPr/>
        </p:nvSpPr>
        <p:spPr>
          <a:xfrm>
            <a:off x="6284129" y="5562054"/>
            <a:ext cx="978408" cy="484632"/>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8" descr="A close up of a sign&#10;&#10;Description generated with very high confidence">
            <a:extLst>
              <a:ext uri="{FF2B5EF4-FFF2-40B4-BE49-F238E27FC236}">
                <a16:creationId xmlns:a16="http://schemas.microsoft.com/office/drawing/2014/main" id="{3FE7DCED-C7EC-4A43-94F0-E0CA482AFB00}"/>
              </a:ext>
            </a:extLst>
          </p:cNvPr>
          <p:cNvPicPr>
            <a:picLocks noChangeAspect="1"/>
          </p:cNvPicPr>
          <p:nvPr/>
        </p:nvPicPr>
        <p:blipFill>
          <a:blip r:embed="rId6"/>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89224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8" name="Content Placeholder 7">
            <a:extLst>
              <a:ext uri="{FF2B5EF4-FFF2-40B4-BE49-F238E27FC236}">
                <a16:creationId xmlns:a16="http://schemas.microsoft.com/office/drawing/2014/main" id="{98C20421-021F-4271-A53D-35007E5F8466}"/>
              </a:ext>
            </a:extLst>
          </p:cNvPr>
          <p:cNvSpPr>
            <a:spLocks noGrp="1"/>
          </p:cNvSpPr>
          <p:nvPr>
            <p:ph sz="half" idx="2"/>
          </p:nvPr>
        </p:nvSpPr>
        <p:spPr>
          <a:xfrm>
            <a:off x="839788" y="2505075"/>
            <a:ext cx="10510601" cy="3684588"/>
          </a:xfrm>
        </p:spPr>
        <p:txBody>
          <a:bodyPr vert="horz" lIns="91440" tIns="45720" rIns="91440" bIns="45720" rtlCol="0" anchor="t">
            <a:normAutofit/>
          </a:bodyPr>
          <a:lstStyle/>
          <a:p>
            <a:r>
              <a:rPr lang="en-US">
                <a:cs typeface="Calibri"/>
              </a:rPr>
              <a:t>Modèle initiale</a:t>
            </a:r>
          </a:p>
          <a:p>
            <a:endParaRPr lang="en-US">
              <a:cs typeface="Calibri"/>
            </a:endParaRPr>
          </a:p>
          <a:p>
            <a:r>
              <a:rPr lang="en-US">
                <a:cs typeface="Calibri"/>
              </a:rPr>
              <a:t>Modèle avec VGG16 et ResNet50</a:t>
            </a:r>
          </a:p>
          <a:p>
            <a:endParaRPr lang="en-US">
              <a:cs typeface="Calibri"/>
            </a:endParaRPr>
          </a:p>
          <a:p>
            <a:r>
              <a:rPr lang="en-US">
                <a:cs typeface="Calibri"/>
              </a:rPr>
              <a:t>Avec ajout d'une forêt aléatoire ou d'un SVM</a:t>
            </a:r>
          </a:p>
          <a:p>
            <a:endParaRPr lang="en-US">
              <a:cs typeface="Calibri"/>
            </a:endParaRPr>
          </a:p>
          <a:p>
            <a:r>
              <a:rPr lang="en-US">
                <a:cs typeface="Calibri"/>
              </a:rPr>
              <a:t>Modèle final</a:t>
            </a:r>
          </a:p>
        </p:txBody>
      </p:sp>
      <p:sp>
        <p:nvSpPr>
          <p:cNvPr id="16" name="Text Placeholder 15">
            <a:extLst>
              <a:ext uri="{FF2B5EF4-FFF2-40B4-BE49-F238E27FC236}">
                <a16:creationId xmlns:a16="http://schemas.microsoft.com/office/drawing/2014/main" id="{078BC377-ECA4-4620-B650-9B93F2CB63E6}"/>
              </a:ext>
            </a:extLst>
          </p:cNvPr>
          <p:cNvSpPr>
            <a:spLocks noGrp="1"/>
          </p:cNvSpPr>
          <p:nvPr>
            <p:ph type="body" idx="1"/>
          </p:nvPr>
        </p:nvSpPr>
        <p:spPr>
          <a:xfrm>
            <a:off x="839788" y="1314274"/>
            <a:ext cx="10510601" cy="833319"/>
          </a:xfrm>
        </p:spPr>
        <p:txBody>
          <a:bodyPr>
            <a:normAutofit/>
          </a:bodyPr>
          <a:lstStyle/>
          <a:p>
            <a:r>
              <a:rPr lang="en-US" b="0">
                <a:cs typeface="Calibri"/>
              </a:rPr>
              <a:t>Cette partie aura pour objectifs de présenter les différents modèles utilisés pour classifier notre jeu d’images. </a:t>
            </a:r>
            <a:endParaRPr lang="en-US"/>
          </a:p>
        </p:txBody>
      </p:sp>
      <p:pic>
        <p:nvPicPr>
          <p:cNvPr id="2" name="Picture 8" descr="A close up of a sign&#10;&#10;Description generated with very high confidence">
            <a:extLst>
              <a:ext uri="{FF2B5EF4-FFF2-40B4-BE49-F238E27FC236}">
                <a16:creationId xmlns:a16="http://schemas.microsoft.com/office/drawing/2014/main" id="{E4954F95-E5D1-47E9-95F8-AEE48EEE27BC}"/>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782001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Modèle initial</a:t>
            </a:r>
            <a:endParaRPr lang="en-US" b="1">
              <a:cs typeface="Calibri"/>
            </a:endParaRPr>
          </a:p>
        </p:txBody>
      </p:sp>
      <p:pic>
        <p:nvPicPr>
          <p:cNvPr id="3" name="Image 4">
            <a:extLst>
              <a:ext uri="{FF2B5EF4-FFF2-40B4-BE49-F238E27FC236}">
                <a16:creationId xmlns:a16="http://schemas.microsoft.com/office/drawing/2014/main" id="{E1E12ACF-50ED-4DD0-8142-F1FC2E1D7B55}"/>
              </a:ext>
            </a:extLst>
          </p:cNvPr>
          <p:cNvPicPr>
            <a:picLocks noGrp="1" noChangeAspect="1"/>
          </p:cNvPicPr>
          <p:nvPr>
            <p:ph sz="quarter" idx="4"/>
          </p:nvPr>
        </p:nvPicPr>
        <p:blipFill>
          <a:blip r:embed="rId2"/>
          <a:stretch>
            <a:fillRect/>
          </a:stretch>
        </p:blipFill>
        <p:spPr>
          <a:xfrm>
            <a:off x="1069434" y="1432379"/>
            <a:ext cx="2990911" cy="5423466"/>
          </a:xfrm>
          <a:prstGeom prst="rect">
            <a:avLst/>
          </a:prstGeom>
        </p:spPr>
      </p:pic>
      <p:sp>
        <p:nvSpPr>
          <p:cNvPr id="8" name="Content Placeholder 7">
            <a:extLst>
              <a:ext uri="{FF2B5EF4-FFF2-40B4-BE49-F238E27FC236}">
                <a16:creationId xmlns:a16="http://schemas.microsoft.com/office/drawing/2014/main" id="{98C20421-021F-4271-A53D-35007E5F8466}"/>
              </a:ext>
            </a:extLst>
          </p:cNvPr>
          <p:cNvSpPr>
            <a:spLocks noGrp="1"/>
          </p:cNvSpPr>
          <p:nvPr>
            <p:ph sz="half" idx="2"/>
          </p:nvPr>
        </p:nvSpPr>
        <p:spPr>
          <a:xfrm>
            <a:off x="5820003" y="2396218"/>
            <a:ext cx="5910715" cy="3684588"/>
          </a:xfrm>
        </p:spPr>
        <p:txBody>
          <a:bodyPr vert="horz" lIns="91440" tIns="45720" rIns="91440" bIns="45720" rtlCol="0" anchor="t">
            <a:normAutofit/>
          </a:bodyPr>
          <a:lstStyle/>
          <a:p>
            <a:r>
              <a:rPr lang="en-US" dirty="0">
                <a:cs typeface="Calibri"/>
              </a:rPr>
              <a:t>1 142 210 </a:t>
            </a:r>
            <a:r>
              <a:rPr lang="en-US" dirty="0" err="1">
                <a:cs typeface="Calibri"/>
              </a:rPr>
              <a:t>paramètres</a:t>
            </a:r>
          </a:p>
          <a:p>
            <a:endParaRPr lang="en-US" dirty="0">
              <a:cs typeface="Calibri"/>
            </a:endParaRPr>
          </a:p>
          <a:p>
            <a:r>
              <a:rPr lang="en-US" dirty="0">
                <a:cs typeface="Calibri"/>
              </a:rPr>
              <a:t>54 502 images         109 004 images</a:t>
            </a:r>
          </a:p>
          <a:p>
            <a:endParaRPr lang="en-US" dirty="0">
              <a:cs typeface="Calibri"/>
            </a:endParaRPr>
          </a:p>
          <a:p>
            <a:r>
              <a:rPr lang="en-US" dirty="0" err="1">
                <a:cs typeface="Calibri"/>
              </a:rPr>
              <a:t>Taux</a:t>
            </a:r>
            <a:r>
              <a:rPr lang="en-US" dirty="0">
                <a:cs typeface="Calibri"/>
              </a:rPr>
              <a:t> de </a:t>
            </a:r>
            <a:r>
              <a:rPr lang="en-US" dirty="0" err="1">
                <a:cs typeface="Calibri"/>
              </a:rPr>
              <a:t>biens</a:t>
            </a:r>
            <a:r>
              <a:rPr lang="en-US" dirty="0">
                <a:cs typeface="Calibri"/>
              </a:rPr>
              <a:t> </a:t>
            </a:r>
            <a:r>
              <a:rPr lang="en-US" dirty="0" err="1">
                <a:cs typeface="Calibri"/>
              </a:rPr>
              <a:t>classés</a:t>
            </a:r>
            <a:r>
              <a:rPr lang="en-US" dirty="0">
                <a:cs typeface="Calibri"/>
              </a:rPr>
              <a:t> : 96,73%</a:t>
            </a:r>
          </a:p>
        </p:txBody>
      </p:sp>
      <p:pic>
        <p:nvPicPr>
          <p:cNvPr id="2" name="Picture 8" descr="A close up of a sign&#10;&#10;Description generated with very high confidence">
            <a:extLst>
              <a:ext uri="{FF2B5EF4-FFF2-40B4-BE49-F238E27FC236}">
                <a16:creationId xmlns:a16="http://schemas.microsoft.com/office/drawing/2014/main" id="{80B462F2-E3E0-4173-A795-4D2EB25CE372}"/>
              </a:ext>
            </a:extLst>
          </p:cNvPr>
          <p:cNvPicPr>
            <a:picLocks noChangeAspect="1"/>
          </p:cNvPicPr>
          <p:nvPr/>
        </p:nvPicPr>
        <p:blipFill>
          <a:blip r:embed="rId3"/>
          <a:stretch>
            <a:fillRect/>
          </a:stretch>
        </p:blipFill>
        <p:spPr>
          <a:xfrm>
            <a:off x="10633595" y="1323"/>
            <a:ext cx="1557867" cy="1083508"/>
          </a:xfrm>
          <a:prstGeom prst="rect">
            <a:avLst/>
          </a:prstGeom>
        </p:spPr>
      </p:pic>
      <p:pic>
        <p:nvPicPr>
          <p:cNvPr id="4" name="Graphic 4" descr="Line Arrow: Straight">
            <a:extLst>
              <a:ext uri="{FF2B5EF4-FFF2-40B4-BE49-F238E27FC236}">
                <a16:creationId xmlns:a16="http://schemas.microsoft.com/office/drawing/2014/main" id="{FF372963-5ECC-480B-BEDC-5D92E075A2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8322066" y="3344041"/>
            <a:ext cx="605972" cy="605972"/>
          </a:xfrm>
          <a:prstGeom prst="rect">
            <a:avLst/>
          </a:prstGeom>
        </p:spPr>
      </p:pic>
    </p:spTree>
    <p:extLst>
      <p:ext uri="{BB962C8B-B14F-4D97-AF65-F5344CB8AC3E}">
        <p14:creationId xmlns:p14="http://schemas.microsoft.com/office/powerpoint/2010/main" val="34686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err="1"/>
              <a:t>Modèles</a:t>
            </a:r>
            <a:r>
              <a:rPr lang="en-US" sz="3600" b="1" dirty="0"/>
              <a:t> avec VGG16 et ResNet50</a:t>
            </a:r>
            <a:endParaRPr lang="en-US" b="1" dirty="0">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A877A3AE-757E-4108-8A0E-9F5C88336FA4}"/>
              </a:ext>
            </a:extLst>
          </p:cNvPr>
          <p:cNvPicPr>
            <a:picLocks noChangeAspect="1"/>
          </p:cNvPicPr>
          <p:nvPr/>
        </p:nvPicPr>
        <p:blipFill>
          <a:blip r:embed="rId2"/>
          <a:stretch>
            <a:fillRect/>
          </a:stretch>
        </p:blipFill>
        <p:spPr>
          <a:xfrm>
            <a:off x="10633595" y="1323"/>
            <a:ext cx="1557867" cy="1083508"/>
          </a:xfrm>
          <a:prstGeom prst="rect">
            <a:avLst/>
          </a:prstGeom>
        </p:spPr>
      </p:pic>
      <p:sp>
        <p:nvSpPr>
          <p:cNvPr id="2" name="ZoneTexte 1">
            <a:extLst>
              <a:ext uri="{FF2B5EF4-FFF2-40B4-BE49-F238E27FC236}">
                <a16:creationId xmlns:a16="http://schemas.microsoft.com/office/drawing/2014/main" id="{2B131C2A-13B6-4F61-8E78-73DA6A7F078B}"/>
              </a:ext>
            </a:extLst>
          </p:cNvPr>
          <p:cNvSpPr txBox="1"/>
          <p:nvPr/>
        </p:nvSpPr>
        <p:spPr>
          <a:xfrm>
            <a:off x="842513" y="1827362"/>
            <a:ext cx="5503652"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t>Les 2 modèles ont des similitudes : </a:t>
            </a:r>
            <a:endParaRPr lang="fr-FR" sz="2400" dirty="0">
              <a:cs typeface="Calibri"/>
            </a:endParaRPr>
          </a:p>
          <a:p>
            <a:pPr marL="342900" indent="-342900">
              <a:buFont typeface="Arial"/>
              <a:buChar char="•"/>
            </a:pPr>
            <a:endParaRPr lang="fr-FR" sz="2400" dirty="0">
              <a:cs typeface="Calibri"/>
            </a:endParaRPr>
          </a:p>
          <a:p>
            <a:pPr marL="342900" indent="-342900">
              <a:buFont typeface="Arial"/>
              <a:buChar char="•"/>
            </a:pPr>
            <a:r>
              <a:rPr lang="fr-FR" sz="2400" dirty="0">
                <a:cs typeface="Calibri"/>
              </a:rPr>
              <a:t>Programmés pour le concours de classification d'images d'</a:t>
            </a:r>
            <a:r>
              <a:rPr lang="fr-FR" sz="2400" dirty="0" err="1">
                <a:cs typeface="Calibri"/>
              </a:rPr>
              <a:t>ImageNet</a:t>
            </a:r>
            <a:r>
              <a:rPr lang="fr-FR" sz="2400" dirty="0">
                <a:cs typeface="Calibri"/>
              </a:rPr>
              <a:t> et donc pré-entrainés</a:t>
            </a:r>
          </a:p>
          <a:p>
            <a:pPr marL="342900" indent="-342900">
              <a:buFont typeface="Arial"/>
              <a:buChar char="•"/>
            </a:pPr>
            <a:r>
              <a:rPr lang="fr-FR" sz="2400" dirty="0">
                <a:cs typeface="Calibri"/>
              </a:rPr>
              <a:t>Prennent en entrée des images en couleurs.</a:t>
            </a:r>
          </a:p>
          <a:p>
            <a:pPr marL="342900" indent="-342900">
              <a:buFont typeface="Arial"/>
              <a:buChar char="•"/>
            </a:pPr>
            <a:r>
              <a:rPr lang="fr-FR" sz="2400" dirty="0">
                <a:cs typeface="Calibri"/>
              </a:rPr>
              <a:t>Dimension minimale des images : 32 x 32</a:t>
            </a:r>
          </a:p>
        </p:txBody>
      </p:sp>
      <p:pic>
        <p:nvPicPr>
          <p:cNvPr id="3" name="Image 4">
            <a:extLst>
              <a:ext uri="{FF2B5EF4-FFF2-40B4-BE49-F238E27FC236}">
                <a16:creationId xmlns:a16="http://schemas.microsoft.com/office/drawing/2014/main" id="{51437AF3-E20F-4DA8-AED9-FFA7F7CE8E98}"/>
              </a:ext>
            </a:extLst>
          </p:cNvPr>
          <p:cNvPicPr>
            <a:picLocks noChangeAspect="1"/>
          </p:cNvPicPr>
          <p:nvPr/>
        </p:nvPicPr>
        <p:blipFill>
          <a:blip r:embed="rId3"/>
          <a:stretch>
            <a:fillRect/>
          </a:stretch>
        </p:blipFill>
        <p:spPr>
          <a:xfrm>
            <a:off x="6464060" y="1511061"/>
            <a:ext cx="5201729" cy="5201728"/>
          </a:xfrm>
          <a:prstGeom prst="rect">
            <a:avLst/>
          </a:prstGeom>
        </p:spPr>
      </p:pic>
    </p:spTree>
    <p:extLst>
      <p:ext uri="{BB962C8B-B14F-4D97-AF65-F5344CB8AC3E}">
        <p14:creationId xmlns:p14="http://schemas.microsoft.com/office/powerpoint/2010/main" val="16362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C568-A3A5-4375-8500-1E6E638FDA3F}"/>
              </a:ext>
            </a:extLst>
          </p:cNvPr>
          <p:cNvSpPr>
            <a:spLocks noGrp="1"/>
          </p:cNvSpPr>
          <p:nvPr>
            <p:ph type="title"/>
          </p:nvPr>
        </p:nvSpPr>
        <p:spPr>
          <a:xfrm>
            <a:off x="1571811" y="1573586"/>
            <a:ext cx="9122584" cy="1325563"/>
          </a:xfrm>
        </p:spPr>
        <p:txBody>
          <a:bodyPr vert="horz" lIns="91440" tIns="45720" rIns="91440" bIns="45720" rtlCol="0" anchor="ctr">
            <a:normAutofit/>
          </a:bodyPr>
          <a:lstStyle/>
          <a:p>
            <a:r>
              <a:rPr lang="en-US">
                <a:cs typeface="Calibri Light"/>
              </a:rPr>
              <a:t>Les </a:t>
            </a:r>
            <a:r>
              <a:rPr lang="en-US" err="1">
                <a:cs typeface="Calibri Light"/>
              </a:rPr>
              <a:t>données</a:t>
            </a:r>
            <a:endParaRPr lang="en-US" err="1"/>
          </a:p>
        </p:txBody>
      </p:sp>
      <p:sp>
        <p:nvSpPr>
          <p:cNvPr id="4" name="Content Placeholder 3">
            <a:extLst>
              <a:ext uri="{FF2B5EF4-FFF2-40B4-BE49-F238E27FC236}">
                <a16:creationId xmlns:a16="http://schemas.microsoft.com/office/drawing/2014/main" id="{B315E78E-8CED-4760-8BFF-113A33C36771}"/>
              </a:ext>
            </a:extLst>
          </p:cNvPr>
          <p:cNvSpPr>
            <a:spLocks noGrp="1"/>
          </p:cNvSpPr>
          <p:nvPr>
            <p:ph sz="half" idx="2"/>
          </p:nvPr>
        </p:nvSpPr>
        <p:spPr>
          <a:xfrm>
            <a:off x="3857811" y="3143609"/>
            <a:ext cx="2115006" cy="2438546"/>
          </a:xfrm>
        </p:spPr>
        <p:txBody>
          <a:bodyPr vert="horz" lIns="91440" tIns="45720" rIns="91440" bIns="45720" rtlCol="0" anchor="t">
            <a:normAutofit/>
          </a:bodyPr>
          <a:lstStyle/>
          <a:p>
            <a:pPr marL="0" indent="0">
              <a:buNone/>
            </a:pPr>
            <a:r>
              <a:rPr lang="en-US" sz="2400">
                <a:cs typeface="Calibri" panose="020F0502020204030204"/>
              </a:rPr>
              <a:t>85000 images mises à </a:t>
            </a:r>
            <a:r>
              <a:rPr lang="en-US" sz="2400" err="1">
                <a:cs typeface="Calibri" panose="020F0502020204030204"/>
              </a:rPr>
              <a:t>notre</a:t>
            </a:r>
            <a:r>
              <a:rPr lang="en-US" sz="2400">
                <a:cs typeface="Calibri" panose="020F0502020204030204"/>
              </a:rPr>
              <a:t> disposition</a:t>
            </a:r>
          </a:p>
        </p:txBody>
      </p:sp>
      <p:sp>
        <p:nvSpPr>
          <p:cNvPr id="9"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0"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6" name="Picture 6" descr="A picture containing outdoor&#10;&#10;Description generated with high confidence">
            <a:extLst>
              <a:ext uri="{FF2B5EF4-FFF2-40B4-BE49-F238E27FC236}">
                <a16:creationId xmlns:a16="http://schemas.microsoft.com/office/drawing/2014/main" id="{695B0826-C946-4DA3-802E-333706DDC316}"/>
              </a:ext>
            </a:extLst>
          </p:cNvPr>
          <p:cNvPicPr>
            <a:picLocks noGrp="1" noChangeAspect="1"/>
          </p:cNvPicPr>
          <p:nvPr>
            <p:ph sz="half" idx="1"/>
          </p:nvPr>
        </p:nvPicPr>
        <p:blipFill>
          <a:blip r:embed="rId2"/>
          <a:stretch>
            <a:fillRect/>
          </a:stretch>
        </p:blipFill>
        <p:spPr>
          <a:xfrm>
            <a:off x="1576756" y="3191551"/>
            <a:ext cx="2194559" cy="2194559"/>
          </a:xfrm>
          <a:prstGeom prst="rect">
            <a:avLst/>
          </a:prstGeom>
        </p:spPr>
      </p:pic>
      <p:sp>
        <p:nvSpPr>
          <p:cNvPr id="12" name="Arrow: Right 11">
            <a:extLst>
              <a:ext uri="{FF2B5EF4-FFF2-40B4-BE49-F238E27FC236}">
                <a16:creationId xmlns:a16="http://schemas.microsoft.com/office/drawing/2014/main" id="{7F6EAD68-A086-44C1-80B9-57DF421C4F11}"/>
              </a:ext>
            </a:extLst>
          </p:cNvPr>
          <p:cNvSpPr/>
          <p:nvPr/>
        </p:nvSpPr>
        <p:spPr>
          <a:xfrm>
            <a:off x="5738500" y="31255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a:extLst>
              <a:ext uri="{FF2B5EF4-FFF2-40B4-BE49-F238E27FC236}">
                <a16:creationId xmlns:a16="http://schemas.microsoft.com/office/drawing/2014/main" id="{AA732677-2425-4F57-9CEC-52B98FA26224}"/>
              </a:ext>
            </a:extLst>
          </p:cNvPr>
          <p:cNvSpPr txBox="1">
            <a:spLocks/>
          </p:cNvSpPr>
          <p:nvPr/>
        </p:nvSpPr>
        <p:spPr>
          <a:xfrm>
            <a:off x="6757174" y="3126675"/>
            <a:ext cx="3977673" cy="24479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cs typeface="Calibri" panose="020F0502020204030204"/>
              </a:rPr>
              <a:t>68000 images </a:t>
            </a:r>
            <a:r>
              <a:rPr lang="en-US" sz="2400" err="1">
                <a:cs typeface="Calibri" panose="020F0502020204030204"/>
              </a:rPr>
              <a:t>d’apprentissage</a:t>
            </a:r>
          </a:p>
          <a:p>
            <a:pPr marL="0" indent="0">
              <a:buNone/>
            </a:pPr>
            <a:r>
              <a:rPr lang="en-US" sz="2400">
                <a:cs typeface="Calibri" panose="020F0502020204030204"/>
              </a:rPr>
              <a:t>17056 images de test</a:t>
            </a:r>
            <a:endParaRPr lang="en-US"/>
          </a:p>
        </p:txBody>
      </p:sp>
      <p:pic>
        <p:nvPicPr>
          <p:cNvPr id="3" name="Picture 8" descr="A close up of a sign&#10;&#10;Description generated with very high confidence">
            <a:extLst>
              <a:ext uri="{FF2B5EF4-FFF2-40B4-BE49-F238E27FC236}">
                <a16:creationId xmlns:a16="http://schemas.microsoft.com/office/drawing/2014/main" id="{C8675CB3-2BE0-494C-9D71-3616CA29192A}"/>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002232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err="1"/>
              <a:t>Modèle</a:t>
            </a:r>
            <a:r>
              <a:rPr lang="en-US" sz="3600" b="1" dirty="0"/>
              <a:t> VGG16 </a:t>
            </a:r>
            <a:endParaRPr lang="en-US" b="1" dirty="0">
              <a:cs typeface="Calibri"/>
            </a:endParaRPr>
          </a:p>
        </p:txBody>
      </p:sp>
      <p:sp>
        <p:nvSpPr>
          <p:cNvPr id="8" name="Text Placeholder 7">
            <a:extLst>
              <a:ext uri="{FF2B5EF4-FFF2-40B4-BE49-F238E27FC236}">
                <a16:creationId xmlns:a16="http://schemas.microsoft.com/office/drawing/2014/main" id="{BF1E811E-0557-4160-B74A-6ACB530A3A87}"/>
              </a:ext>
            </a:extLst>
          </p:cNvPr>
          <p:cNvSpPr>
            <a:spLocks noGrp="1"/>
          </p:cNvSpPr>
          <p:nvPr>
            <p:ph type="body" idx="1"/>
          </p:nvPr>
        </p:nvSpPr>
        <p:spPr>
          <a:xfrm>
            <a:off x="839788" y="1134066"/>
            <a:ext cx="9183447" cy="809535"/>
          </a:xfrm>
        </p:spPr>
        <p:txBody>
          <a:bodyPr>
            <a:normAutofit/>
          </a:bodyPr>
          <a:lstStyle/>
          <a:p>
            <a:r>
              <a:rPr lang="en-US" b="0" dirty="0">
                <a:cs typeface="Calibri"/>
              </a:rPr>
              <a:t>VGG16 </a:t>
            </a:r>
            <a:r>
              <a:rPr lang="en-US" b="0" dirty="0" err="1">
                <a:cs typeface="Calibri"/>
              </a:rPr>
              <a:t>tel</a:t>
            </a:r>
            <a:r>
              <a:rPr lang="en-US" b="0" dirty="0">
                <a:cs typeface="Calibri"/>
              </a:rPr>
              <a:t> </a:t>
            </a:r>
            <a:r>
              <a:rPr lang="en-US" b="0" dirty="0" err="1">
                <a:cs typeface="Calibri"/>
              </a:rPr>
              <a:t>qu'il</a:t>
            </a:r>
            <a:r>
              <a:rPr lang="en-US" b="0" dirty="0">
                <a:cs typeface="Calibri"/>
              </a:rPr>
              <a:t> a </a:t>
            </a:r>
            <a:r>
              <a:rPr lang="en-US" b="0" dirty="0" err="1">
                <a:cs typeface="Calibri"/>
              </a:rPr>
              <a:t>été</a:t>
            </a:r>
            <a:r>
              <a:rPr lang="en-US" b="0" dirty="0">
                <a:cs typeface="Calibri"/>
              </a:rPr>
              <a:t> </a:t>
            </a:r>
            <a:r>
              <a:rPr lang="en-US" b="0" dirty="0" err="1">
                <a:cs typeface="Calibri"/>
              </a:rPr>
              <a:t>utilisé</a:t>
            </a:r>
            <a:r>
              <a:rPr lang="en-US" b="0" dirty="0">
                <a:cs typeface="Calibri"/>
              </a:rPr>
              <a:t> </a:t>
            </a:r>
            <a:r>
              <a:rPr lang="en-US" b="0" dirty="0" err="1">
                <a:cs typeface="Calibri"/>
              </a:rPr>
              <a:t>durant</a:t>
            </a:r>
            <a:r>
              <a:rPr lang="en-US" b="0" dirty="0">
                <a:cs typeface="Calibri"/>
              </a:rPr>
              <a:t> le concours ImageNet</a:t>
            </a:r>
          </a:p>
        </p:txBody>
      </p:sp>
      <p:pic>
        <p:nvPicPr>
          <p:cNvPr id="6" name="Picture 6" descr="A picture containing text, map&#10;&#10;Description generated with high confidence">
            <a:extLst>
              <a:ext uri="{FF2B5EF4-FFF2-40B4-BE49-F238E27FC236}">
                <a16:creationId xmlns:a16="http://schemas.microsoft.com/office/drawing/2014/main" id="{D698C96F-20AB-4D61-8560-D433CA0D10D7}"/>
              </a:ext>
            </a:extLst>
          </p:cNvPr>
          <p:cNvPicPr>
            <a:picLocks noGrp="1" noChangeAspect="1"/>
          </p:cNvPicPr>
          <p:nvPr>
            <p:ph sz="quarter" idx="4"/>
          </p:nvPr>
        </p:nvPicPr>
        <p:blipFill>
          <a:blip r:embed="rId2"/>
          <a:stretch>
            <a:fillRect/>
          </a:stretch>
        </p:blipFill>
        <p:spPr>
          <a:xfrm>
            <a:off x="2329387" y="2138018"/>
            <a:ext cx="7764851" cy="4562475"/>
          </a:xfrm>
          <a:prstGeom prst="rect">
            <a:avLst/>
          </a:prstGeom>
        </p:spPr>
      </p:pic>
      <p:pic>
        <p:nvPicPr>
          <p:cNvPr id="9" name="Picture 8" descr="A close up of a sign&#10;&#10;Description generated with very high confidence">
            <a:extLst>
              <a:ext uri="{FF2B5EF4-FFF2-40B4-BE49-F238E27FC236}">
                <a16:creationId xmlns:a16="http://schemas.microsoft.com/office/drawing/2014/main" id="{35EE8239-0763-4819-81BB-14809E17E365}"/>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45967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err="1"/>
              <a:t>Modèle</a:t>
            </a:r>
            <a:r>
              <a:rPr lang="en-US" sz="3600" b="1" dirty="0"/>
              <a:t> VGG16</a:t>
            </a:r>
            <a:endParaRPr lang="en-US" b="1" dirty="0">
              <a:cs typeface="Calibri"/>
            </a:endParaRPr>
          </a:p>
        </p:txBody>
      </p:sp>
      <p:pic>
        <p:nvPicPr>
          <p:cNvPr id="9" name="Picture 8" descr="A close up of a sign&#10;&#10;Description generated with very high confidence">
            <a:extLst>
              <a:ext uri="{FF2B5EF4-FFF2-40B4-BE49-F238E27FC236}">
                <a16:creationId xmlns:a16="http://schemas.microsoft.com/office/drawing/2014/main" id="{35EE8239-0763-4819-81BB-14809E17E365}"/>
              </a:ext>
            </a:extLst>
          </p:cNvPr>
          <p:cNvPicPr>
            <a:picLocks noChangeAspect="1"/>
          </p:cNvPicPr>
          <p:nvPr/>
        </p:nvPicPr>
        <p:blipFill>
          <a:blip r:embed="rId2"/>
          <a:stretch>
            <a:fillRect/>
          </a:stretch>
        </p:blipFill>
        <p:spPr>
          <a:xfrm>
            <a:off x="10633595" y="1323"/>
            <a:ext cx="1557867" cy="1083508"/>
          </a:xfrm>
          <a:prstGeom prst="rect">
            <a:avLst/>
          </a:prstGeom>
        </p:spPr>
      </p:pic>
      <p:sp>
        <p:nvSpPr>
          <p:cNvPr id="4" name="ZoneTexte 3">
            <a:extLst>
              <a:ext uri="{FF2B5EF4-FFF2-40B4-BE49-F238E27FC236}">
                <a16:creationId xmlns:a16="http://schemas.microsoft.com/office/drawing/2014/main" id="{6CF8B27E-3978-40E1-89D8-DA87764F2EF0}"/>
              </a:ext>
            </a:extLst>
          </p:cNvPr>
          <p:cNvSpPr txBox="1"/>
          <p:nvPr/>
        </p:nvSpPr>
        <p:spPr>
          <a:xfrm>
            <a:off x="842513" y="1971136"/>
            <a:ext cx="6323162" cy="120032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cs typeface="Calibri"/>
              </a:rPr>
              <a:t>Code de chargement du réseau VGG16 avec les poids calculés sur </a:t>
            </a:r>
            <a:r>
              <a:rPr lang="fr-FR" sz="2400" dirty="0" err="1">
                <a:cs typeface="Calibri"/>
              </a:rPr>
              <a:t>ImageNet</a:t>
            </a:r>
            <a:r>
              <a:rPr lang="fr-FR" sz="2400" dirty="0">
                <a:cs typeface="Calibri"/>
              </a:rPr>
              <a:t>, en gardant les 4 dernières couches entraînables : </a:t>
            </a:r>
            <a:endParaRPr lang="fr-FR" sz="2400" dirty="0"/>
          </a:p>
        </p:txBody>
      </p:sp>
      <p:pic>
        <p:nvPicPr>
          <p:cNvPr id="5" name="Image 6">
            <a:extLst>
              <a:ext uri="{FF2B5EF4-FFF2-40B4-BE49-F238E27FC236}">
                <a16:creationId xmlns:a16="http://schemas.microsoft.com/office/drawing/2014/main" id="{A9BE97A4-3F6F-46B8-89F8-61CD008A46B1}"/>
              </a:ext>
            </a:extLst>
          </p:cNvPr>
          <p:cNvPicPr>
            <a:picLocks noChangeAspect="1"/>
          </p:cNvPicPr>
          <p:nvPr/>
        </p:nvPicPr>
        <p:blipFill>
          <a:blip r:embed="rId3"/>
          <a:stretch>
            <a:fillRect/>
          </a:stretch>
        </p:blipFill>
        <p:spPr>
          <a:xfrm>
            <a:off x="842513" y="3180343"/>
            <a:ext cx="10693878" cy="1863161"/>
          </a:xfrm>
          <a:prstGeom prst="rect">
            <a:avLst/>
          </a:prstGeom>
        </p:spPr>
      </p:pic>
      <p:sp>
        <p:nvSpPr>
          <p:cNvPr id="10" name="ZoneTexte 9">
            <a:extLst>
              <a:ext uri="{FF2B5EF4-FFF2-40B4-BE49-F238E27FC236}">
                <a16:creationId xmlns:a16="http://schemas.microsoft.com/office/drawing/2014/main" id="{2CB3D792-FFB5-4B9F-BE9F-73609BAE84D8}"/>
              </a:ext>
            </a:extLst>
          </p:cNvPr>
          <p:cNvSpPr txBox="1"/>
          <p:nvPr/>
        </p:nvSpPr>
        <p:spPr>
          <a:xfrm>
            <a:off x="842513" y="5162909"/>
            <a:ext cx="4367841"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dirty="0"/>
              <a:t>Taux de bonnes prédictions : 97.38%</a:t>
            </a:r>
            <a:endParaRPr lang="fr-FR" sz="2400" dirty="0">
              <a:cs typeface="Calibri"/>
            </a:endParaRPr>
          </a:p>
        </p:txBody>
      </p:sp>
    </p:spTree>
    <p:extLst>
      <p:ext uri="{BB962C8B-B14F-4D97-AF65-F5344CB8AC3E}">
        <p14:creationId xmlns:p14="http://schemas.microsoft.com/office/powerpoint/2010/main" val="2289711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err="1"/>
              <a:t>Modèle</a:t>
            </a:r>
            <a:r>
              <a:rPr lang="en-US" sz="3600" b="1" dirty="0"/>
              <a:t> ResNet50</a:t>
            </a:r>
            <a:endParaRPr lang="en-US" b="1" dirty="0">
              <a:cs typeface="Calibri"/>
            </a:endParaRPr>
          </a:p>
        </p:txBody>
      </p:sp>
      <p:sp>
        <p:nvSpPr>
          <p:cNvPr id="8" name="Text Placeholder 7">
            <a:extLst>
              <a:ext uri="{FF2B5EF4-FFF2-40B4-BE49-F238E27FC236}">
                <a16:creationId xmlns:a16="http://schemas.microsoft.com/office/drawing/2014/main" id="{BF1E811E-0557-4160-B74A-6ACB530A3A87}"/>
              </a:ext>
            </a:extLst>
          </p:cNvPr>
          <p:cNvSpPr>
            <a:spLocks noGrp="1"/>
          </p:cNvSpPr>
          <p:nvPr>
            <p:ph type="body" idx="1"/>
          </p:nvPr>
        </p:nvSpPr>
        <p:spPr>
          <a:xfrm>
            <a:off x="839788" y="1109663"/>
            <a:ext cx="5496453" cy="823912"/>
          </a:xfrm>
        </p:spPr>
        <p:txBody>
          <a:bodyPr>
            <a:normAutofit/>
          </a:bodyPr>
          <a:lstStyle/>
          <a:p>
            <a:r>
              <a:rPr lang="en-US" b="0" err="1">
                <a:cs typeface="Calibri"/>
              </a:rPr>
              <a:t>Modèle</a:t>
            </a:r>
            <a:r>
              <a:rPr lang="en-US" b="0">
                <a:cs typeface="Calibri"/>
              </a:rPr>
              <a:t> avec ResNet50 (Residual Network)</a:t>
            </a:r>
            <a:endParaRPr lang="en-US"/>
          </a:p>
        </p:txBody>
      </p:sp>
      <p:sp>
        <p:nvSpPr>
          <p:cNvPr id="5" name="Content Placeholder 4">
            <a:extLst>
              <a:ext uri="{FF2B5EF4-FFF2-40B4-BE49-F238E27FC236}">
                <a16:creationId xmlns:a16="http://schemas.microsoft.com/office/drawing/2014/main" id="{17AAD59E-1285-40F0-9465-3AB6FADEA76A}"/>
              </a:ext>
            </a:extLst>
          </p:cNvPr>
          <p:cNvSpPr>
            <a:spLocks noGrp="1"/>
          </p:cNvSpPr>
          <p:nvPr>
            <p:ph sz="half" idx="2"/>
          </p:nvPr>
        </p:nvSpPr>
        <p:spPr>
          <a:xfrm>
            <a:off x="839788" y="2505075"/>
            <a:ext cx="5157787" cy="3621429"/>
          </a:xfrm>
        </p:spPr>
        <p:txBody>
          <a:bodyPr vert="horz" lIns="91440" tIns="45720" rIns="91440" bIns="45720" rtlCol="0" anchor="t">
            <a:normAutofit/>
          </a:bodyPr>
          <a:lstStyle/>
          <a:p>
            <a:r>
              <a:rPr lang="en-US" sz="2400" dirty="0">
                <a:cs typeface="Calibri"/>
              </a:rPr>
              <a:t>ResNet-50 </a:t>
            </a:r>
            <a:r>
              <a:rPr lang="en-US" sz="2400" dirty="0" err="1">
                <a:cs typeface="Calibri"/>
              </a:rPr>
              <a:t>est</a:t>
            </a:r>
            <a:r>
              <a:rPr lang="en-US" sz="2400" dirty="0">
                <a:cs typeface="Calibri"/>
              </a:rPr>
              <a:t> 8 </a:t>
            </a:r>
            <a:r>
              <a:rPr lang="en-US" sz="2400" dirty="0" err="1">
                <a:cs typeface="Calibri"/>
              </a:rPr>
              <a:t>fois</a:t>
            </a:r>
            <a:r>
              <a:rPr lang="en-US" sz="2400" dirty="0">
                <a:cs typeface="Calibri"/>
              </a:rPr>
              <a:t> plus </a:t>
            </a:r>
            <a:r>
              <a:rPr lang="en-US" sz="2400" dirty="0" err="1">
                <a:cs typeface="Calibri"/>
              </a:rPr>
              <a:t>profond</a:t>
            </a:r>
            <a:r>
              <a:rPr lang="en-US" sz="2400" dirty="0">
                <a:cs typeface="Calibri"/>
              </a:rPr>
              <a:t> que le </a:t>
            </a:r>
            <a:r>
              <a:rPr lang="en-US" sz="2400" dirty="0" err="1">
                <a:cs typeface="Calibri"/>
              </a:rPr>
              <a:t>réseau</a:t>
            </a:r>
            <a:r>
              <a:rPr lang="en-US" sz="2400" dirty="0">
                <a:cs typeface="Calibri"/>
              </a:rPr>
              <a:t> VGG19</a:t>
            </a:r>
          </a:p>
          <a:p>
            <a:r>
              <a:rPr lang="en-US" sz="2400" dirty="0" err="1">
                <a:cs typeface="Calibri"/>
              </a:rPr>
              <a:t>Néanmoins</a:t>
            </a:r>
            <a:r>
              <a:rPr lang="en-US" sz="2400" dirty="0">
                <a:cs typeface="Calibri"/>
              </a:rPr>
              <a:t> </a:t>
            </a:r>
            <a:r>
              <a:rPr lang="en-US" sz="2400" dirty="0" err="1">
                <a:cs typeface="Calibri"/>
              </a:rPr>
              <a:t>il</a:t>
            </a:r>
            <a:r>
              <a:rPr lang="en-US" sz="2400" dirty="0">
                <a:cs typeface="Calibri"/>
              </a:rPr>
              <a:t> </a:t>
            </a:r>
            <a:r>
              <a:rPr lang="en-US" sz="2400" dirty="0" err="1">
                <a:cs typeface="Calibri"/>
              </a:rPr>
              <a:t>n'est</a:t>
            </a:r>
            <a:r>
              <a:rPr lang="en-US" sz="2400" dirty="0">
                <a:cs typeface="Calibri"/>
              </a:rPr>
              <a:t> pas sensible aux </a:t>
            </a:r>
            <a:r>
              <a:rPr lang="en-US" sz="2400" dirty="0" err="1">
                <a:cs typeface="Calibri"/>
              </a:rPr>
              <a:t>problèmes</a:t>
            </a:r>
            <a:r>
              <a:rPr lang="en-US" sz="2400" dirty="0">
                <a:cs typeface="Calibri"/>
              </a:rPr>
              <a:t> </a:t>
            </a:r>
            <a:r>
              <a:rPr lang="en-US" sz="2400" dirty="0" err="1">
                <a:cs typeface="Calibri"/>
              </a:rPr>
              <a:t>d'évanescence</a:t>
            </a:r>
            <a:r>
              <a:rPr lang="en-US" sz="2400" dirty="0">
                <a:cs typeface="Calibri"/>
              </a:rPr>
              <a:t> du gradient</a:t>
            </a:r>
          </a:p>
          <a:p>
            <a:r>
              <a:rPr lang="en-US" sz="2400" dirty="0">
                <a:cs typeface="Calibri"/>
              </a:rPr>
              <a:t>Une </a:t>
            </a:r>
            <a:r>
              <a:rPr lang="en-US" sz="2400" dirty="0" err="1">
                <a:cs typeface="Calibri"/>
              </a:rPr>
              <a:t>partie</a:t>
            </a:r>
            <a:r>
              <a:rPr lang="en-US" sz="2400" dirty="0">
                <a:cs typeface="Calibri"/>
              </a:rPr>
              <a:t> du gradient ne </a:t>
            </a:r>
            <a:r>
              <a:rPr lang="en-US" sz="2400" dirty="0" err="1">
                <a:cs typeface="Calibri"/>
              </a:rPr>
              <a:t>tiendra</a:t>
            </a:r>
            <a:r>
              <a:rPr lang="en-US" sz="2400" dirty="0">
                <a:cs typeface="Calibri"/>
              </a:rPr>
              <a:t> pas </a:t>
            </a:r>
            <a:r>
              <a:rPr lang="en-US" sz="2400" dirty="0" err="1">
                <a:cs typeface="Calibri"/>
              </a:rPr>
              <a:t>compte</a:t>
            </a:r>
            <a:r>
              <a:rPr lang="en-US" sz="2400" dirty="0">
                <a:cs typeface="Calibri"/>
              </a:rPr>
              <a:t> du </a:t>
            </a:r>
            <a:r>
              <a:rPr lang="en-US" sz="2400" dirty="0" err="1">
                <a:cs typeface="Calibri"/>
              </a:rPr>
              <a:t>poids</a:t>
            </a:r>
            <a:r>
              <a:rPr lang="en-US" sz="2400" dirty="0">
                <a:cs typeface="Calibri"/>
              </a:rPr>
              <a:t> des couches et </a:t>
            </a:r>
            <a:r>
              <a:rPr lang="en-US" sz="2400" dirty="0" err="1">
                <a:cs typeface="Calibri"/>
              </a:rPr>
              <a:t>donc</a:t>
            </a:r>
            <a:r>
              <a:rPr lang="en-US" sz="2400" dirty="0">
                <a:cs typeface="Calibri"/>
              </a:rPr>
              <a:t> </a:t>
            </a:r>
            <a:r>
              <a:rPr lang="en-US" sz="2400" dirty="0" err="1">
                <a:cs typeface="Calibri"/>
              </a:rPr>
              <a:t>remontera</a:t>
            </a:r>
            <a:r>
              <a:rPr lang="en-US" sz="2400" dirty="0">
                <a:cs typeface="Calibri"/>
              </a:rPr>
              <a:t> </a:t>
            </a:r>
            <a:r>
              <a:rPr lang="en-US" sz="2400" dirty="0" err="1">
                <a:cs typeface="Calibri"/>
              </a:rPr>
              <a:t>directement</a:t>
            </a:r>
            <a:r>
              <a:rPr lang="en-US" sz="2400" dirty="0">
                <a:cs typeface="Calibri"/>
              </a:rPr>
              <a:t> </a:t>
            </a:r>
            <a:r>
              <a:rPr lang="en-US" sz="2400" dirty="0" err="1">
                <a:cs typeface="Calibri"/>
              </a:rPr>
              <a:t>l'information</a:t>
            </a:r>
            <a:r>
              <a:rPr lang="en-US" sz="2400" dirty="0">
                <a:cs typeface="Calibri"/>
              </a:rPr>
              <a:t> aux couches </a:t>
            </a:r>
            <a:r>
              <a:rPr lang="en-US" sz="2400" dirty="0" err="1">
                <a:cs typeface="Calibri"/>
              </a:rPr>
              <a:t>moins</a:t>
            </a:r>
            <a:r>
              <a:rPr lang="en-US" sz="2400" dirty="0">
                <a:cs typeface="Calibri"/>
              </a:rPr>
              <a:t> profondes.</a:t>
            </a:r>
          </a:p>
          <a:p>
            <a:r>
              <a:rPr lang="en-US" sz="2400" dirty="0" err="1">
                <a:cs typeface="Calibri"/>
              </a:rPr>
              <a:t>Taux</a:t>
            </a:r>
            <a:r>
              <a:rPr lang="en-US" sz="2400" dirty="0">
                <a:cs typeface="Calibri"/>
              </a:rPr>
              <a:t> de </a:t>
            </a:r>
            <a:r>
              <a:rPr lang="en-US" sz="2400" dirty="0" err="1">
                <a:cs typeface="Calibri"/>
              </a:rPr>
              <a:t>bonnes</a:t>
            </a:r>
            <a:r>
              <a:rPr lang="en-US" sz="2400" dirty="0">
                <a:cs typeface="Calibri"/>
              </a:rPr>
              <a:t> </a:t>
            </a:r>
            <a:r>
              <a:rPr lang="en-US" sz="2400" dirty="0" err="1">
                <a:cs typeface="Calibri"/>
              </a:rPr>
              <a:t>prédictions</a:t>
            </a:r>
            <a:r>
              <a:rPr lang="en-US" sz="2400" dirty="0">
                <a:cs typeface="Calibri"/>
              </a:rPr>
              <a:t> : 97,39%</a:t>
            </a:r>
          </a:p>
        </p:txBody>
      </p:sp>
      <p:pic>
        <p:nvPicPr>
          <p:cNvPr id="6" name="Picture 8" descr="A close up of a sign&#10;&#10;Description generated with very high confidence">
            <a:extLst>
              <a:ext uri="{FF2B5EF4-FFF2-40B4-BE49-F238E27FC236}">
                <a16:creationId xmlns:a16="http://schemas.microsoft.com/office/drawing/2014/main" id="{52AF6581-52A2-4A9C-BDC6-6CE6B0B315FC}"/>
              </a:ext>
            </a:extLst>
          </p:cNvPr>
          <p:cNvPicPr>
            <a:picLocks noChangeAspect="1"/>
          </p:cNvPicPr>
          <p:nvPr/>
        </p:nvPicPr>
        <p:blipFill>
          <a:blip r:embed="rId2"/>
          <a:stretch>
            <a:fillRect/>
          </a:stretch>
        </p:blipFill>
        <p:spPr>
          <a:xfrm>
            <a:off x="10633595" y="1323"/>
            <a:ext cx="1557867" cy="1083508"/>
          </a:xfrm>
          <a:prstGeom prst="rect">
            <a:avLst/>
          </a:prstGeom>
        </p:spPr>
      </p:pic>
      <p:pic>
        <p:nvPicPr>
          <p:cNvPr id="2" name="Image 2">
            <a:extLst>
              <a:ext uri="{FF2B5EF4-FFF2-40B4-BE49-F238E27FC236}">
                <a16:creationId xmlns:a16="http://schemas.microsoft.com/office/drawing/2014/main" id="{8E0EC870-2851-42C7-A5A4-066DA6689B42}"/>
              </a:ext>
            </a:extLst>
          </p:cNvPr>
          <p:cNvPicPr>
            <a:picLocks noChangeAspect="1"/>
          </p:cNvPicPr>
          <p:nvPr/>
        </p:nvPicPr>
        <p:blipFill>
          <a:blip r:embed="rId3"/>
          <a:stretch>
            <a:fillRect/>
          </a:stretch>
        </p:blipFill>
        <p:spPr>
          <a:xfrm>
            <a:off x="6190891" y="2829843"/>
            <a:ext cx="5287992" cy="3038616"/>
          </a:xfrm>
          <a:prstGeom prst="rect">
            <a:avLst/>
          </a:prstGeom>
        </p:spPr>
      </p:pic>
    </p:spTree>
    <p:extLst>
      <p:ext uri="{BB962C8B-B14F-4D97-AF65-F5344CB8AC3E}">
        <p14:creationId xmlns:p14="http://schemas.microsoft.com/office/powerpoint/2010/main" val="359490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Avec ajout d’une forêt aléatoire ou d’un SVM</a:t>
            </a:r>
            <a:endParaRPr lang="en-US" b="1">
              <a:cs typeface="Calibri"/>
            </a:endParaRPr>
          </a:p>
        </p:txBody>
      </p:sp>
      <p:pic>
        <p:nvPicPr>
          <p:cNvPr id="13" name="Picture 8" descr="A close up of a sign&#10;&#10;Description generated with very high confidence">
            <a:extLst>
              <a:ext uri="{FF2B5EF4-FFF2-40B4-BE49-F238E27FC236}">
                <a16:creationId xmlns:a16="http://schemas.microsoft.com/office/drawing/2014/main" id="{52B69FC9-1614-4849-91AD-F719578AFC72}"/>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738618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Avec ajout d’une forêt aléatoire ou d’un SVM</a:t>
            </a:r>
            <a:endParaRPr lang="en-US" b="1">
              <a:cs typeface="Calibri"/>
            </a:endParaRPr>
          </a:p>
        </p:txBody>
      </p:sp>
      <p:pic>
        <p:nvPicPr>
          <p:cNvPr id="9" name="Picture 10">
            <a:extLst>
              <a:ext uri="{FF2B5EF4-FFF2-40B4-BE49-F238E27FC236}">
                <a16:creationId xmlns:a16="http://schemas.microsoft.com/office/drawing/2014/main" id="{141D8DFE-A9E4-4417-B60E-0DF41A487C84}"/>
              </a:ext>
            </a:extLst>
          </p:cNvPr>
          <p:cNvPicPr>
            <a:picLocks noGrp="1" noChangeAspect="1"/>
          </p:cNvPicPr>
          <p:nvPr>
            <p:ph sz="quarter" idx="4"/>
          </p:nvPr>
        </p:nvPicPr>
        <p:blipFill>
          <a:blip r:embed="rId2"/>
          <a:stretch>
            <a:fillRect/>
          </a:stretch>
        </p:blipFill>
        <p:spPr>
          <a:xfrm>
            <a:off x="6275747" y="2505075"/>
            <a:ext cx="4976093" cy="3684588"/>
          </a:xfrm>
          <a:prstGeom prst="rect">
            <a:avLst/>
          </a:prstGeom>
        </p:spPr>
      </p:pic>
      <p:sp>
        <p:nvSpPr>
          <p:cNvPr id="8" name="Content Placeholder 7">
            <a:extLst>
              <a:ext uri="{FF2B5EF4-FFF2-40B4-BE49-F238E27FC236}">
                <a16:creationId xmlns:a16="http://schemas.microsoft.com/office/drawing/2014/main" id="{3D1385AA-A1D7-4C33-A611-2B007F16F13E}"/>
              </a:ext>
            </a:extLst>
          </p:cNvPr>
          <p:cNvSpPr>
            <a:spLocks noGrp="1"/>
          </p:cNvSpPr>
          <p:nvPr>
            <p:ph sz="half" idx="2"/>
          </p:nvPr>
        </p:nvSpPr>
        <p:spPr/>
        <p:txBody>
          <a:bodyPr vert="horz" lIns="91440" tIns="45720" rIns="91440" bIns="45720" rtlCol="0" anchor="t">
            <a:normAutofit/>
          </a:bodyPr>
          <a:lstStyle/>
          <a:p>
            <a:r>
              <a:rPr lang="en-US">
                <a:cs typeface="Calibri"/>
              </a:rPr>
              <a:t>Sur un </a:t>
            </a:r>
            <a:r>
              <a:rPr lang="en-US" err="1">
                <a:cs typeface="Calibri"/>
              </a:rPr>
              <a:t>modèle</a:t>
            </a:r>
            <a:r>
              <a:rPr lang="en-US">
                <a:cs typeface="Calibri"/>
              </a:rPr>
              <a:t> </a:t>
            </a:r>
            <a:r>
              <a:rPr lang="en-US" err="1">
                <a:cs typeface="Calibri"/>
              </a:rPr>
              <a:t>pré-entraîné</a:t>
            </a:r>
            <a:r>
              <a:rPr lang="en-US">
                <a:cs typeface="Calibri"/>
              </a:rPr>
              <a:t> ResNet50</a:t>
            </a:r>
          </a:p>
          <a:p>
            <a:r>
              <a:rPr lang="en-US" err="1">
                <a:cs typeface="Calibri"/>
              </a:rPr>
              <a:t>réseau</a:t>
            </a:r>
            <a:r>
              <a:rPr lang="en-US">
                <a:cs typeface="Calibri"/>
              </a:rPr>
              <a:t> de </a:t>
            </a:r>
            <a:r>
              <a:rPr lang="en-US" err="1">
                <a:cs typeface="Calibri"/>
              </a:rPr>
              <a:t>neurones</a:t>
            </a:r>
            <a:r>
              <a:rPr lang="en-US">
                <a:cs typeface="Calibri"/>
              </a:rPr>
              <a:t> avec </a:t>
            </a:r>
            <a:r>
              <a:rPr lang="en-US" err="1">
                <a:cs typeface="Calibri"/>
              </a:rPr>
              <a:t>une</a:t>
            </a:r>
            <a:r>
              <a:rPr lang="en-US">
                <a:cs typeface="Calibri"/>
              </a:rPr>
              <a:t> </a:t>
            </a:r>
            <a:r>
              <a:rPr lang="en-US" err="1">
                <a:cs typeface="Calibri"/>
              </a:rPr>
              <a:t>autre</a:t>
            </a:r>
            <a:r>
              <a:rPr lang="en-US">
                <a:cs typeface="Calibri"/>
              </a:rPr>
              <a:t> </a:t>
            </a:r>
            <a:r>
              <a:rPr lang="en-US" err="1">
                <a:cs typeface="Calibri"/>
              </a:rPr>
              <a:t>méthode</a:t>
            </a:r>
            <a:r>
              <a:rPr lang="en-US">
                <a:cs typeface="Calibri"/>
              </a:rPr>
              <a:t> de classification </a:t>
            </a:r>
          </a:p>
          <a:p>
            <a:r>
              <a:rPr lang="en-US" err="1">
                <a:cs typeface="Calibri"/>
              </a:rPr>
              <a:t>entraîner</a:t>
            </a:r>
            <a:r>
              <a:rPr lang="en-US">
                <a:cs typeface="Calibri"/>
              </a:rPr>
              <a:t> le </a:t>
            </a:r>
            <a:r>
              <a:rPr lang="en-US" err="1">
                <a:cs typeface="Calibri"/>
              </a:rPr>
              <a:t>modèle</a:t>
            </a:r>
            <a:r>
              <a:rPr lang="en-US">
                <a:cs typeface="Calibri"/>
              </a:rPr>
              <a:t> </a:t>
            </a:r>
            <a:r>
              <a:rPr lang="en-US" err="1">
                <a:cs typeface="Calibri"/>
              </a:rPr>
              <a:t>jusqu’au</a:t>
            </a:r>
            <a:r>
              <a:rPr lang="en-US">
                <a:cs typeface="Calibri"/>
              </a:rPr>
              <a:t> point </a:t>
            </a:r>
            <a:r>
              <a:rPr lang="en-US" err="1">
                <a:cs typeface="Calibri"/>
              </a:rPr>
              <a:t>où</a:t>
            </a:r>
            <a:r>
              <a:rPr lang="en-US">
                <a:cs typeface="Calibri"/>
              </a:rPr>
              <a:t> </a:t>
            </a:r>
            <a:r>
              <a:rPr lang="en-US" err="1">
                <a:cs typeface="Calibri"/>
              </a:rPr>
              <a:t>risque</a:t>
            </a:r>
            <a:r>
              <a:rPr lang="en-US">
                <a:cs typeface="Calibri"/>
              </a:rPr>
              <a:t> </a:t>
            </a:r>
            <a:r>
              <a:rPr lang="en-US" err="1">
                <a:cs typeface="Calibri"/>
              </a:rPr>
              <a:t>empirique</a:t>
            </a:r>
            <a:r>
              <a:rPr lang="en-US">
                <a:cs typeface="Calibri"/>
              </a:rPr>
              <a:t> </a:t>
            </a:r>
            <a:r>
              <a:rPr lang="en-US" err="1">
                <a:cs typeface="Calibri"/>
              </a:rPr>
              <a:t>est</a:t>
            </a:r>
            <a:r>
              <a:rPr lang="en-US">
                <a:cs typeface="Calibri"/>
              </a:rPr>
              <a:t> le plus </a:t>
            </a:r>
            <a:r>
              <a:rPr lang="en-US" err="1">
                <a:cs typeface="Calibri"/>
              </a:rPr>
              <a:t>faible</a:t>
            </a:r>
          </a:p>
        </p:txBody>
      </p:sp>
      <p:pic>
        <p:nvPicPr>
          <p:cNvPr id="13" name="Picture 8" descr="A close up of a sign&#10;&#10;Description generated with very high confidence">
            <a:extLst>
              <a:ext uri="{FF2B5EF4-FFF2-40B4-BE49-F238E27FC236}">
                <a16:creationId xmlns:a16="http://schemas.microsoft.com/office/drawing/2014/main" id="{52B69FC9-1614-4849-91AD-F719578AFC72}"/>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77239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Avec ajout d’une forêt aléatoire ou d’un SVM</a:t>
            </a:r>
            <a:endParaRPr lang="en-US" b="1">
              <a:cs typeface="Calibri"/>
            </a:endParaRPr>
          </a:p>
        </p:txBody>
      </p:sp>
      <p:sp>
        <p:nvSpPr>
          <p:cNvPr id="21" name="Text Placeholder 20">
            <a:extLst>
              <a:ext uri="{FF2B5EF4-FFF2-40B4-BE49-F238E27FC236}">
                <a16:creationId xmlns:a16="http://schemas.microsoft.com/office/drawing/2014/main" id="{CF0E653D-93FC-4A75-BE4D-EE2971C46262}"/>
              </a:ext>
            </a:extLst>
          </p:cNvPr>
          <p:cNvSpPr>
            <a:spLocks noGrp="1"/>
          </p:cNvSpPr>
          <p:nvPr>
            <p:ph type="body" idx="1"/>
          </p:nvPr>
        </p:nvSpPr>
        <p:spPr/>
        <p:txBody>
          <a:bodyPr/>
          <a:lstStyle/>
          <a:p>
            <a:r>
              <a:rPr lang="en-US" u="sng">
                <a:cs typeface="Calibri"/>
              </a:rPr>
              <a:t>Forêt </a:t>
            </a:r>
            <a:r>
              <a:rPr lang="en-US" u="sng" err="1">
                <a:cs typeface="Calibri"/>
              </a:rPr>
              <a:t>aléatoire</a:t>
            </a:r>
            <a:endParaRPr lang="en-US" u="sng">
              <a:cs typeface="Calibri"/>
            </a:endParaRPr>
          </a:p>
        </p:txBody>
      </p:sp>
      <p:sp>
        <p:nvSpPr>
          <p:cNvPr id="8" name="Content Placeholder 7">
            <a:extLst>
              <a:ext uri="{FF2B5EF4-FFF2-40B4-BE49-F238E27FC236}">
                <a16:creationId xmlns:a16="http://schemas.microsoft.com/office/drawing/2014/main" id="{3D1385AA-A1D7-4C33-A611-2B007F16F13E}"/>
              </a:ext>
            </a:extLst>
          </p:cNvPr>
          <p:cNvSpPr>
            <a:spLocks noGrp="1"/>
          </p:cNvSpPr>
          <p:nvPr>
            <p:ph sz="half" idx="2"/>
          </p:nvPr>
        </p:nvSpPr>
        <p:spPr/>
        <p:txBody>
          <a:bodyPr vert="horz" lIns="91440" tIns="45720" rIns="91440" bIns="45720" rtlCol="0" anchor="t">
            <a:normAutofit/>
          </a:bodyPr>
          <a:lstStyle/>
          <a:p>
            <a:r>
              <a:rPr lang="en-US" err="1">
                <a:cs typeface="Calibri"/>
              </a:rPr>
              <a:t>nombre</a:t>
            </a:r>
            <a:r>
              <a:rPr lang="en-US">
                <a:cs typeface="Calibri"/>
              </a:rPr>
              <a:t> </a:t>
            </a:r>
            <a:r>
              <a:rPr lang="en-US" err="1">
                <a:cs typeface="Calibri"/>
              </a:rPr>
              <a:t>d’arbres</a:t>
            </a:r>
            <a:r>
              <a:rPr lang="en-US">
                <a:cs typeface="Calibri"/>
              </a:rPr>
              <a:t> </a:t>
            </a:r>
            <a:r>
              <a:rPr lang="en-US" err="1">
                <a:cs typeface="Calibri"/>
              </a:rPr>
              <a:t>estimé</a:t>
            </a:r>
            <a:r>
              <a:rPr lang="en-US">
                <a:cs typeface="Calibri"/>
              </a:rPr>
              <a:t> à 1000</a:t>
            </a:r>
          </a:p>
          <a:p>
            <a:r>
              <a:rPr lang="en-US" err="1">
                <a:cs typeface="Calibri"/>
              </a:rPr>
              <a:t>profondeur</a:t>
            </a:r>
            <a:r>
              <a:rPr lang="en-US">
                <a:cs typeface="Calibri"/>
              </a:rPr>
              <a:t> </a:t>
            </a:r>
            <a:r>
              <a:rPr lang="en-US" err="1">
                <a:cs typeface="Calibri"/>
              </a:rPr>
              <a:t>maximale</a:t>
            </a:r>
            <a:r>
              <a:rPr lang="en-US">
                <a:cs typeface="Calibri"/>
              </a:rPr>
              <a:t> de 1</a:t>
            </a:r>
          </a:p>
          <a:p>
            <a:r>
              <a:rPr lang="en-US" err="1">
                <a:cs typeface="Calibri"/>
              </a:rPr>
              <a:t>tirage</a:t>
            </a:r>
            <a:r>
              <a:rPr lang="en-US">
                <a:cs typeface="Calibri"/>
              </a:rPr>
              <a:t> </a:t>
            </a:r>
            <a:r>
              <a:rPr lang="en-US" err="1">
                <a:cs typeface="Calibri"/>
              </a:rPr>
              <a:t>aléatoire</a:t>
            </a:r>
            <a:r>
              <a:rPr lang="en-US">
                <a:cs typeface="Calibri"/>
              </a:rPr>
              <a:t> de 4 variables</a:t>
            </a:r>
          </a:p>
          <a:p>
            <a:endParaRPr lang="en-US">
              <a:cs typeface="Calibri"/>
            </a:endParaRPr>
          </a:p>
          <a:p>
            <a:endParaRPr lang="en-US">
              <a:cs typeface="Calibri"/>
            </a:endParaRPr>
          </a:p>
          <a:p>
            <a:r>
              <a:rPr lang="en-US" err="1">
                <a:cs typeface="Calibri"/>
              </a:rPr>
              <a:t>Taux</a:t>
            </a:r>
            <a:r>
              <a:rPr lang="en-US">
                <a:cs typeface="Calibri"/>
              </a:rPr>
              <a:t> de </a:t>
            </a:r>
            <a:r>
              <a:rPr lang="en-US" err="1">
                <a:cs typeface="Calibri"/>
              </a:rPr>
              <a:t>précision</a:t>
            </a:r>
            <a:r>
              <a:rPr lang="en-US">
                <a:cs typeface="Calibri"/>
              </a:rPr>
              <a:t> : 97,51%</a:t>
            </a:r>
          </a:p>
        </p:txBody>
      </p:sp>
      <p:pic>
        <p:nvPicPr>
          <p:cNvPr id="4" name="Picture 8" descr="A close up of a sign&#10;&#10;Description generated with very high confidence">
            <a:extLst>
              <a:ext uri="{FF2B5EF4-FFF2-40B4-BE49-F238E27FC236}">
                <a16:creationId xmlns:a16="http://schemas.microsoft.com/office/drawing/2014/main" id="{63C4B513-67D9-4D97-89C0-DEBE9AC2E50F}"/>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931414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Avec ajout d’une forêt aléatoire ou d’un SVM</a:t>
            </a:r>
            <a:endParaRPr lang="en-US" b="1">
              <a:cs typeface="Calibri"/>
            </a:endParaRPr>
          </a:p>
        </p:txBody>
      </p:sp>
      <p:sp>
        <p:nvSpPr>
          <p:cNvPr id="16" name="Text Placeholder 15">
            <a:extLst>
              <a:ext uri="{FF2B5EF4-FFF2-40B4-BE49-F238E27FC236}">
                <a16:creationId xmlns:a16="http://schemas.microsoft.com/office/drawing/2014/main" id="{B75F254C-2540-4F0C-83E9-4270EFF1132F}"/>
              </a:ext>
            </a:extLst>
          </p:cNvPr>
          <p:cNvSpPr>
            <a:spLocks noGrp="1"/>
          </p:cNvSpPr>
          <p:nvPr>
            <p:ph type="body" sz="quarter" idx="3"/>
          </p:nvPr>
        </p:nvSpPr>
        <p:spPr/>
        <p:txBody>
          <a:bodyPr/>
          <a:lstStyle/>
          <a:p>
            <a:r>
              <a:rPr lang="en-US" u="sng">
                <a:cs typeface="Calibri"/>
              </a:rPr>
              <a:t>SVM</a:t>
            </a:r>
            <a:endParaRPr lang="en-US" b="0" u="sng">
              <a:cs typeface="Calibri"/>
            </a:endParaRPr>
          </a:p>
        </p:txBody>
      </p:sp>
      <p:sp>
        <p:nvSpPr>
          <p:cNvPr id="21" name="Text Placeholder 20">
            <a:extLst>
              <a:ext uri="{FF2B5EF4-FFF2-40B4-BE49-F238E27FC236}">
                <a16:creationId xmlns:a16="http://schemas.microsoft.com/office/drawing/2014/main" id="{CF0E653D-93FC-4A75-BE4D-EE2971C46262}"/>
              </a:ext>
            </a:extLst>
          </p:cNvPr>
          <p:cNvSpPr>
            <a:spLocks noGrp="1"/>
          </p:cNvSpPr>
          <p:nvPr>
            <p:ph type="body" idx="1"/>
          </p:nvPr>
        </p:nvSpPr>
        <p:spPr/>
        <p:txBody>
          <a:bodyPr/>
          <a:lstStyle/>
          <a:p>
            <a:r>
              <a:rPr lang="en-US" u="sng">
                <a:cs typeface="Calibri"/>
              </a:rPr>
              <a:t>Forêt </a:t>
            </a:r>
            <a:r>
              <a:rPr lang="en-US" u="sng" err="1">
                <a:cs typeface="Calibri"/>
              </a:rPr>
              <a:t>aléatoire</a:t>
            </a:r>
            <a:endParaRPr lang="en-US" u="sng">
              <a:cs typeface="Calibri"/>
            </a:endParaRPr>
          </a:p>
        </p:txBody>
      </p:sp>
      <p:sp>
        <p:nvSpPr>
          <p:cNvPr id="8" name="Content Placeholder 7">
            <a:extLst>
              <a:ext uri="{FF2B5EF4-FFF2-40B4-BE49-F238E27FC236}">
                <a16:creationId xmlns:a16="http://schemas.microsoft.com/office/drawing/2014/main" id="{3D1385AA-A1D7-4C33-A611-2B007F16F13E}"/>
              </a:ext>
            </a:extLst>
          </p:cNvPr>
          <p:cNvSpPr>
            <a:spLocks noGrp="1"/>
          </p:cNvSpPr>
          <p:nvPr>
            <p:ph sz="half" idx="2"/>
          </p:nvPr>
        </p:nvSpPr>
        <p:spPr/>
        <p:txBody>
          <a:bodyPr vert="horz" lIns="91440" tIns="45720" rIns="91440" bIns="45720" rtlCol="0" anchor="t">
            <a:normAutofit/>
          </a:bodyPr>
          <a:lstStyle/>
          <a:p>
            <a:r>
              <a:rPr lang="en-US" err="1">
                <a:cs typeface="Calibri"/>
              </a:rPr>
              <a:t>nombre</a:t>
            </a:r>
            <a:r>
              <a:rPr lang="en-US">
                <a:cs typeface="Calibri"/>
              </a:rPr>
              <a:t> </a:t>
            </a:r>
            <a:r>
              <a:rPr lang="en-US" err="1">
                <a:cs typeface="Calibri"/>
              </a:rPr>
              <a:t>d’arbres</a:t>
            </a:r>
            <a:r>
              <a:rPr lang="en-US">
                <a:cs typeface="Calibri"/>
              </a:rPr>
              <a:t> </a:t>
            </a:r>
            <a:r>
              <a:rPr lang="en-US" err="1">
                <a:cs typeface="Calibri"/>
              </a:rPr>
              <a:t>estimé</a:t>
            </a:r>
            <a:r>
              <a:rPr lang="en-US">
                <a:cs typeface="Calibri"/>
              </a:rPr>
              <a:t> à 1000</a:t>
            </a:r>
          </a:p>
          <a:p>
            <a:r>
              <a:rPr lang="en-US" err="1">
                <a:cs typeface="Calibri"/>
              </a:rPr>
              <a:t>profondeur</a:t>
            </a:r>
            <a:r>
              <a:rPr lang="en-US">
                <a:cs typeface="Calibri"/>
              </a:rPr>
              <a:t> </a:t>
            </a:r>
            <a:r>
              <a:rPr lang="en-US" err="1">
                <a:cs typeface="Calibri"/>
              </a:rPr>
              <a:t>maximale</a:t>
            </a:r>
            <a:r>
              <a:rPr lang="en-US">
                <a:cs typeface="Calibri"/>
              </a:rPr>
              <a:t> de 1</a:t>
            </a:r>
          </a:p>
          <a:p>
            <a:r>
              <a:rPr lang="en-US" err="1">
                <a:cs typeface="Calibri"/>
              </a:rPr>
              <a:t>tirage</a:t>
            </a:r>
            <a:r>
              <a:rPr lang="en-US">
                <a:cs typeface="Calibri"/>
              </a:rPr>
              <a:t> </a:t>
            </a:r>
            <a:r>
              <a:rPr lang="en-US" err="1">
                <a:cs typeface="Calibri"/>
              </a:rPr>
              <a:t>aléatoire</a:t>
            </a:r>
            <a:r>
              <a:rPr lang="en-US">
                <a:cs typeface="Calibri"/>
              </a:rPr>
              <a:t> de 4 variables</a:t>
            </a:r>
          </a:p>
          <a:p>
            <a:endParaRPr lang="en-US">
              <a:cs typeface="Calibri"/>
            </a:endParaRPr>
          </a:p>
          <a:p>
            <a:endParaRPr lang="en-US">
              <a:cs typeface="Calibri"/>
            </a:endParaRPr>
          </a:p>
          <a:p>
            <a:r>
              <a:rPr lang="en-US" err="1">
                <a:cs typeface="Calibri"/>
              </a:rPr>
              <a:t>Taux</a:t>
            </a:r>
            <a:r>
              <a:rPr lang="en-US">
                <a:cs typeface="Calibri"/>
              </a:rPr>
              <a:t> de </a:t>
            </a:r>
            <a:r>
              <a:rPr lang="en-US" err="1">
                <a:cs typeface="Calibri"/>
              </a:rPr>
              <a:t>précision</a:t>
            </a:r>
            <a:r>
              <a:rPr lang="en-US">
                <a:cs typeface="Calibri"/>
              </a:rPr>
              <a:t> : 97,51%</a:t>
            </a:r>
          </a:p>
        </p:txBody>
      </p:sp>
      <p:sp>
        <p:nvSpPr>
          <p:cNvPr id="3" name="Content Placeholder 2">
            <a:extLst>
              <a:ext uri="{FF2B5EF4-FFF2-40B4-BE49-F238E27FC236}">
                <a16:creationId xmlns:a16="http://schemas.microsoft.com/office/drawing/2014/main" id="{18C0BC6D-E868-4570-B48D-9C75556E46C6}"/>
              </a:ext>
            </a:extLst>
          </p:cNvPr>
          <p:cNvSpPr>
            <a:spLocks noGrp="1"/>
          </p:cNvSpPr>
          <p:nvPr>
            <p:ph sz="quarter" idx="4"/>
          </p:nvPr>
        </p:nvSpPr>
        <p:spPr/>
        <p:txBody>
          <a:bodyPr vert="horz" lIns="91440" tIns="45720" rIns="91440" bIns="45720" rtlCol="0" anchor="t">
            <a:normAutofit/>
          </a:bodyPr>
          <a:lstStyle/>
          <a:p>
            <a:r>
              <a:rPr lang="en-US">
                <a:cs typeface="Calibri"/>
              </a:rPr>
              <a:t>noyau </a:t>
            </a:r>
            <a:r>
              <a:rPr lang="en-US" err="1">
                <a:cs typeface="Calibri"/>
              </a:rPr>
              <a:t>gaussien</a:t>
            </a:r>
          </a:p>
          <a:p>
            <a:r>
              <a:rPr lang="en-US">
                <a:cs typeface="Calibri"/>
              </a:rPr>
              <a:t>coefficient de </a:t>
            </a:r>
            <a:r>
              <a:rPr lang="en-US" err="1">
                <a:cs typeface="Calibri"/>
              </a:rPr>
              <a:t>pénalite</a:t>
            </a:r>
            <a:r>
              <a:rPr lang="en-US">
                <a:cs typeface="Calibri"/>
              </a:rPr>
              <a:t> C = 1</a:t>
            </a:r>
          </a:p>
          <a:p>
            <a:r>
              <a:rPr lang="en-US">
                <a:cs typeface="Calibri"/>
              </a:rPr>
              <a:t>coefficient de noyau gamma = 0.037</a:t>
            </a:r>
          </a:p>
          <a:p>
            <a:endParaRPr lang="en-US">
              <a:cs typeface="Calibri"/>
            </a:endParaRPr>
          </a:p>
          <a:p>
            <a:r>
              <a:rPr lang="en-US" err="1">
                <a:cs typeface="Calibri"/>
              </a:rPr>
              <a:t>Taux</a:t>
            </a:r>
            <a:r>
              <a:rPr lang="en-US">
                <a:cs typeface="Calibri"/>
              </a:rPr>
              <a:t> de </a:t>
            </a:r>
            <a:r>
              <a:rPr lang="en-US" err="1">
                <a:cs typeface="Calibri"/>
              </a:rPr>
              <a:t>précision</a:t>
            </a:r>
            <a:r>
              <a:rPr lang="en-US">
                <a:cs typeface="Calibri"/>
              </a:rPr>
              <a:t> : 97,53%</a:t>
            </a:r>
          </a:p>
        </p:txBody>
      </p:sp>
      <p:pic>
        <p:nvPicPr>
          <p:cNvPr id="2" name="Picture 8" descr="A close up of a sign&#10;&#10;Description generated with very high confidence">
            <a:extLst>
              <a:ext uri="{FF2B5EF4-FFF2-40B4-BE49-F238E27FC236}">
                <a16:creationId xmlns:a16="http://schemas.microsoft.com/office/drawing/2014/main" id="{664CC7F8-A5D2-4531-937E-BCDE6B2BDDB1}"/>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996577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Modèles utilisés pour le défi</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Modèle final</a:t>
            </a:r>
            <a:endParaRPr lang="en-US" b="1">
              <a:cs typeface="Calibri"/>
            </a:endParaRPr>
          </a:p>
        </p:txBody>
      </p:sp>
      <p:pic>
        <p:nvPicPr>
          <p:cNvPr id="19" name="Picture 20" descr="A close up of a map&#10;&#10;Description generated with high confidence">
            <a:extLst>
              <a:ext uri="{FF2B5EF4-FFF2-40B4-BE49-F238E27FC236}">
                <a16:creationId xmlns:a16="http://schemas.microsoft.com/office/drawing/2014/main" id="{1EF22102-F8C4-423A-8AF0-D74AD1D30B65}"/>
              </a:ext>
            </a:extLst>
          </p:cNvPr>
          <p:cNvPicPr>
            <a:picLocks noGrp="1" noChangeAspect="1"/>
          </p:cNvPicPr>
          <p:nvPr>
            <p:ph sz="quarter" idx="4"/>
          </p:nvPr>
        </p:nvPicPr>
        <p:blipFill>
          <a:blip r:embed="rId2"/>
          <a:stretch>
            <a:fillRect/>
          </a:stretch>
        </p:blipFill>
        <p:spPr>
          <a:xfrm>
            <a:off x="6172200" y="3236686"/>
            <a:ext cx="5183188" cy="2221366"/>
          </a:xfrm>
          <a:prstGeom prst="rect">
            <a:avLst/>
          </a:prstGeom>
        </p:spPr>
      </p:pic>
      <p:sp>
        <p:nvSpPr>
          <p:cNvPr id="8" name="Content Placeholder 7">
            <a:extLst>
              <a:ext uri="{FF2B5EF4-FFF2-40B4-BE49-F238E27FC236}">
                <a16:creationId xmlns:a16="http://schemas.microsoft.com/office/drawing/2014/main" id="{B42329CD-6B49-49F4-A98B-007209F543B2}"/>
              </a:ext>
            </a:extLst>
          </p:cNvPr>
          <p:cNvSpPr>
            <a:spLocks noGrp="1"/>
          </p:cNvSpPr>
          <p:nvPr>
            <p:ph sz="half" idx="2"/>
          </p:nvPr>
        </p:nvSpPr>
        <p:spPr>
          <a:xfrm>
            <a:off x="699111" y="2909521"/>
            <a:ext cx="5157787" cy="3684588"/>
          </a:xfrm>
        </p:spPr>
        <p:txBody>
          <a:bodyPr vert="horz" lIns="91440" tIns="45720" rIns="91440" bIns="45720" rtlCol="0" anchor="t">
            <a:normAutofit/>
          </a:bodyPr>
          <a:lstStyle/>
          <a:p>
            <a:r>
              <a:rPr lang="en-US" dirty="0">
                <a:cs typeface="Calibri"/>
              </a:rPr>
              <a:t>23 couches</a:t>
            </a:r>
          </a:p>
          <a:p>
            <a:r>
              <a:rPr lang="en-US" dirty="0">
                <a:cs typeface="Calibri"/>
              </a:rPr>
              <a:t>Ce </a:t>
            </a:r>
            <a:r>
              <a:rPr lang="en-US" dirty="0" err="1">
                <a:cs typeface="Calibri"/>
              </a:rPr>
              <a:t>modèle</a:t>
            </a:r>
            <a:r>
              <a:rPr lang="en-US" dirty="0">
                <a:cs typeface="Calibri"/>
              </a:rPr>
              <a:t> </a:t>
            </a:r>
            <a:r>
              <a:rPr lang="en-US" dirty="0" err="1">
                <a:cs typeface="Calibri"/>
              </a:rPr>
              <a:t>atteint</a:t>
            </a:r>
            <a:r>
              <a:rPr lang="en-US" dirty="0">
                <a:cs typeface="Calibri"/>
              </a:rPr>
              <a:t> </a:t>
            </a:r>
            <a:r>
              <a:rPr lang="en-US" dirty="0" err="1">
                <a:cs typeface="Calibri"/>
              </a:rPr>
              <a:t>alors</a:t>
            </a:r>
            <a:r>
              <a:rPr lang="en-US" dirty="0">
                <a:cs typeface="Calibri"/>
              </a:rPr>
              <a:t> un score de 97.98942%.</a:t>
            </a:r>
          </a:p>
        </p:txBody>
      </p:sp>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p:txBody>
          <a:bodyPr/>
          <a:lstStyle/>
          <a:p>
            <a:endParaRPr lang="en-US" dirty="0"/>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p:txBody>
          <a:bodyPr/>
          <a:lstStyle/>
          <a:p>
            <a:endParaRPr lang="en-US"/>
          </a:p>
        </p:txBody>
      </p:sp>
      <p:pic>
        <p:nvPicPr>
          <p:cNvPr id="2" name="Picture 8" descr="A close up of a sign&#10;&#10;Description generated with very high confidence">
            <a:extLst>
              <a:ext uri="{FF2B5EF4-FFF2-40B4-BE49-F238E27FC236}">
                <a16:creationId xmlns:a16="http://schemas.microsoft.com/office/drawing/2014/main" id="{27889A52-28BB-4ABE-A370-E1FE6281C01C}"/>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553152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dirty="0" err="1">
                <a:cs typeface="Calibri Light"/>
              </a:rPr>
              <a:t>Modèles</a:t>
            </a:r>
            <a:r>
              <a:rPr lang="en-US" dirty="0">
                <a:cs typeface="Calibri Light"/>
              </a:rPr>
              <a:t> </a:t>
            </a:r>
            <a:r>
              <a:rPr lang="en-US" dirty="0" err="1">
                <a:cs typeface="Calibri Light"/>
              </a:rPr>
              <a:t>utilisés</a:t>
            </a:r>
            <a:r>
              <a:rPr lang="en-US" dirty="0">
                <a:cs typeface="Calibri Light"/>
              </a:rPr>
              <a:t> pour le </a:t>
            </a:r>
            <a:r>
              <a:rPr lang="en-US" dirty="0" err="1">
                <a:cs typeface="Calibri Light"/>
              </a:rPr>
              <a:t>défi</a:t>
            </a:r>
            <a:endParaRPr lang="en-US" dirty="0"/>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Modèle final</a:t>
            </a:r>
            <a:endParaRPr lang="en-US" b="1">
              <a:cs typeface="Calibri"/>
            </a:endParaRPr>
          </a:p>
        </p:txBody>
      </p:sp>
      <p:sp>
        <p:nvSpPr>
          <p:cNvPr id="8" name="Content Placeholder 7">
            <a:extLst>
              <a:ext uri="{FF2B5EF4-FFF2-40B4-BE49-F238E27FC236}">
                <a16:creationId xmlns:a16="http://schemas.microsoft.com/office/drawing/2014/main" id="{B42329CD-6B49-49F4-A98B-007209F543B2}"/>
              </a:ext>
            </a:extLst>
          </p:cNvPr>
          <p:cNvSpPr>
            <a:spLocks noGrp="1"/>
          </p:cNvSpPr>
          <p:nvPr>
            <p:ph sz="half" idx="2"/>
          </p:nvPr>
        </p:nvSpPr>
        <p:spPr>
          <a:xfrm>
            <a:off x="836612" y="3334543"/>
            <a:ext cx="5157787" cy="3684588"/>
          </a:xfrm>
        </p:spPr>
        <p:txBody>
          <a:bodyPr vert="horz" lIns="91440" tIns="45720" rIns="91440" bIns="45720" rtlCol="0" anchor="t">
            <a:normAutofit/>
          </a:bodyPr>
          <a:lstStyle/>
          <a:p>
            <a:r>
              <a:rPr lang="en-US" dirty="0" err="1">
                <a:cs typeface="Calibri"/>
              </a:rPr>
              <a:t>ReduceLROnPlateau</a:t>
            </a:r>
            <a:endParaRPr lang="en-US" dirty="0">
              <a:cs typeface="Calibri"/>
            </a:endParaRPr>
          </a:p>
          <a:p>
            <a:r>
              <a:rPr lang="en-US" dirty="0" err="1">
                <a:cs typeface="Calibri"/>
              </a:rPr>
              <a:t>ModelCheckPoint</a:t>
            </a:r>
            <a:endParaRPr lang="en-US" dirty="0">
              <a:cs typeface="Calibri"/>
            </a:endParaRPr>
          </a:p>
          <a:p>
            <a:r>
              <a:rPr lang="fr-FR" dirty="0" err="1">
                <a:cs typeface="Calibri"/>
              </a:rPr>
              <a:t>EarlyStopping</a:t>
            </a:r>
            <a:endParaRPr lang="fr-FR" dirty="0">
              <a:cs typeface="Calibri"/>
            </a:endParaRPr>
          </a:p>
          <a:p>
            <a:endParaRPr lang="en-US" dirty="0">
              <a:cs typeface="Calibri"/>
            </a:endParaRPr>
          </a:p>
          <a:p>
            <a:r>
              <a:rPr lang="en-US" dirty="0">
                <a:cs typeface="Calibri"/>
              </a:rPr>
              <a:t>Ce </a:t>
            </a:r>
            <a:r>
              <a:rPr lang="en-US" dirty="0" err="1">
                <a:cs typeface="Calibri"/>
              </a:rPr>
              <a:t>modèle</a:t>
            </a:r>
            <a:r>
              <a:rPr lang="en-US" dirty="0">
                <a:cs typeface="Calibri"/>
              </a:rPr>
              <a:t> </a:t>
            </a:r>
            <a:r>
              <a:rPr lang="en-US" dirty="0" err="1">
                <a:cs typeface="Calibri"/>
              </a:rPr>
              <a:t>atteint</a:t>
            </a:r>
            <a:r>
              <a:rPr lang="en-US" dirty="0">
                <a:cs typeface="Calibri"/>
              </a:rPr>
              <a:t> </a:t>
            </a:r>
            <a:r>
              <a:rPr lang="en-US" dirty="0" err="1">
                <a:cs typeface="Calibri"/>
              </a:rPr>
              <a:t>alors</a:t>
            </a:r>
            <a:r>
              <a:rPr lang="en-US" dirty="0">
                <a:cs typeface="Calibri"/>
              </a:rPr>
              <a:t> un score 97.98942%</a:t>
            </a:r>
          </a:p>
        </p:txBody>
      </p:sp>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p:txBody>
          <a:bodyPr/>
          <a:lstStyle/>
          <a:p>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p:txBody>
          <a:bodyPr/>
          <a:lstStyle/>
          <a:p>
            <a:endParaRPr lang="en-US"/>
          </a:p>
        </p:txBody>
      </p:sp>
      <p:pic>
        <p:nvPicPr>
          <p:cNvPr id="2" name="Picture 8" descr="A close up of a sign&#10;&#10;Description generated with very high confidence">
            <a:extLst>
              <a:ext uri="{FF2B5EF4-FFF2-40B4-BE49-F238E27FC236}">
                <a16:creationId xmlns:a16="http://schemas.microsoft.com/office/drawing/2014/main" id="{27889A52-28BB-4ABE-A370-E1FE6281C01C}"/>
              </a:ext>
            </a:extLst>
          </p:cNvPr>
          <p:cNvPicPr>
            <a:picLocks noChangeAspect="1"/>
          </p:cNvPicPr>
          <p:nvPr/>
        </p:nvPicPr>
        <p:blipFill>
          <a:blip r:embed="rId2"/>
          <a:stretch>
            <a:fillRect/>
          </a:stretch>
        </p:blipFill>
        <p:spPr>
          <a:xfrm>
            <a:off x="10633595" y="1323"/>
            <a:ext cx="1557867" cy="1083508"/>
          </a:xfrm>
          <a:prstGeom prst="rect">
            <a:avLst/>
          </a:prstGeom>
        </p:spPr>
      </p:pic>
      <p:sp>
        <p:nvSpPr>
          <p:cNvPr id="4" name="Espace réservé du contenu 3">
            <a:extLst>
              <a:ext uri="{FF2B5EF4-FFF2-40B4-BE49-F238E27FC236}">
                <a16:creationId xmlns:a16="http://schemas.microsoft.com/office/drawing/2014/main" id="{4BB76A25-FF22-490C-91C3-15DF9B455640}"/>
              </a:ext>
            </a:extLst>
          </p:cNvPr>
          <p:cNvSpPr>
            <a:spLocks noGrp="1"/>
          </p:cNvSpPr>
          <p:nvPr>
            <p:ph sz="quarter" idx="4"/>
          </p:nvPr>
        </p:nvSpPr>
        <p:spPr/>
        <p:txBody>
          <a:bodyPr/>
          <a:lstStyle/>
          <a:p>
            <a:endParaRPr lang="fr-FR" dirty="0"/>
          </a:p>
        </p:txBody>
      </p:sp>
      <p:pic>
        <p:nvPicPr>
          <p:cNvPr id="13" name="Image 12" descr="https://cdn-images-1.medium.com/max/800/0*uIa_Dz3czXO5iWyI.">
            <a:extLst>
              <a:ext uri="{FF2B5EF4-FFF2-40B4-BE49-F238E27FC236}">
                <a16:creationId xmlns:a16="http://schemas.microsoft.com/office/drawing/2014/main" id="{C7DED722-92AC-4F80-8C8C-A61932F1C72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44763" y="2876013"/>
            <a:ext cx="4844560" cy="3313650"/>
          </a:xfrm>
          <a:prstGeom prst="rect">
            <a:avLst/>
          </a:prstGeom>
          <a:noFill/>
          <a:ln>
            <a:noFill/>
          </a:ln>
        </p:spPr>
      </p:pic>
    </p:spTree>
    <p:extLst>
      <p:ext uri="{BB962C8B-B14F-4D97-AF65-F5344CB8AC3E}">
        <p14:creationId xmlns:p14="http://schemas.microsoft.com/office/powerpoint/2010/main" val="4204981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9AF6B0A-021F-47D0-8443-9A0198FB7D23}"/>
              </a:ext>
            </a:extLst>
          </p:cNvPr>
          <p:cNvSpPr>
            <a:spLocks noGrp="1"/>
          </p:cNvSpPr>
          <p:nvPr>
            <p:ph type="body" idx="1"/>
          </p:nvPr>
        </p:nvSpPr>
        <p:spPr/>
        <p:txBody>
          <a:bodyPr/>
          <a:lstStyle/>
          <a:p>
            <a:r>
              <a:rPr lang="fr-FR" dirty="0"/>
              <a:t>Le vote à la majorité</a:t>
            </a:r>
          </a:p>
        </p:txBody>
      </p:sp>
      <p:sp>
        <p:nvSpPr>
          <p:cNvPr id="4" name="Espace réservé du contenu 3">
            <a:extLst>
              <a:ext uri="{FF2B5EF4-FFF2-40B4-BE49-F238E27FC236}">
                <a16:creationId xmlns:a16="http://schemas.microsoft.com/office/drawing/2014/main" id="{0935018B-B274-4EF1-9690-8A5BF7346383}"/>
              </a:ext>
            </a:extLst>
          </p:cNvPr>
          <p:cNvSpPr>
            <a:spLocks noGrp="1"/>
          </p:cNvSpPr>
          <p:nvPr>
            <p:ph sz="half" idx="2"/>
          </p:nvPr>
        </p:nvSpPr>
        <p:spPr/>
        <p:txBody>
          <a:bodyPr/>
          <a:lstStyle/>
          <a:p>
            <a:endParaRPr lang="fr-FR" dirty="0"/>
          </a:p>
          <a:p>
            <a:r>
              <a:rPr lang="fr-FR" dirty="0"/>
              <a:t>Avec un score de 98,13 %</a:t>
            </a:r>
          </a:p>
        </p:txBody>
      </p:sp>
      <p:pic>
        <p:nvPicPr>
          <p:cNvPr id="1026" name="Picture 2" descr="RÃ©sultat de recherche d'images pour &quot;vote&quot;">
            <a:extLst>
              <a:ext uri="{FF2B5EF4-FFF2-40B4-BE49-F238E27FC236}">
                <a16:creationId xmlns:a16="http://schemas.microsoft.com/office/drawing/2014/main" id="{7566798D-0E5C-483D-837E-233964179A7F}"/>
              </a:ext>
            </a:extLst>
          </p:cNvPr>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392008" y="1975583"/>
            <a:ext cx="3981511" cy="39815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84BC3F4-A7D1-4A82-B732-B66F047FB8EE}"/>
              </a:ext>
            </a:extLst>
          </p:cNvPr>
          <p:cNvSpPr txBox="1">
            <a:spLocks/>
          </p:cNvSpPr>
          <p:nvPr/>
        </p:nvSpPr>
        <p:spPr>
          <a:xfrm>
            <a:off x="838200" y="-18991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Modèles utilisés pour le défi</a:t>
            </a:r>
            <a:endParaRPr lang="en-US" dirty="0"/>
          </a:p>
        </p:txBody>
      </p:sp>
      <p:sp>
        <p:nvSpPr>
          <p:cNvPr id="9" name="TextBox 13">
            <a:extLst>
              <a:ext uri="{FF2B5EF4-FFF2-40B4-BE49-F238E27FC236}">
                <a16:creationId xmlns:a16="http://schemas.microsoft.com/office/drawing/2014/main" id="{E8ACB1CB-1C23-4ED6-9D9E-0DF06C00FD64}"/>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Modèle final</a:t>
            </a:r>
            <a:endParaRPr lang="en-US" b="1">
              <a:cs typeface="Calibri"/>
            </a:endParaRPr>
          </a:p>
        </p:txBody>
      </p:sp>
      <p:pic>
        <p:nvPicPr>
          <p:cNvPr id="12" name="Picture 8" descr="A close up of a sign&#10;&#10;Description generated with very high confidence">
            <a:extLst>
              <a:ext uri="{FF2B5EF4-FFF2-40B4-BE49-F238E27FC236}">
                <a16:creationId xmlns:a16="http://schemas.microsoft.com/office/drawing/2014/main" id="{CC0F59A2-AD21-426B-BE57-1AF843572173}"/>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14538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D67A-6FBB-40EF-90FD-D342A04E4B4F}"/>
              </a:ext>
            </a:extLst>
          </p:cNvPr>
          <p:cNvSpPr>
            <a:spLocks noGrp="1"/>
          </p:cNvSpPr>
          <p:nvPr>
            <p:ph type="title"/>
          </p:nvPr>
        </p:nvSpPr>
        <p:spPr>
          <a:xfrm>
            <a:off x="838200" y="-142875"/>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3" name="Content Placeholder 2">
            <a:extLst>
              <a:ext uri="{FF2B5EF4-FFF2-40B4-BE49-F238E27FC236}">
                <a16:creationId xmlns:a16="http://schemas.microsoft.com/office/drawing/2014/main" id="{AFABCE07-43F1-4A1F-A0E8-ADEFCEB03A71}"/>
              </a:ext>
            </a:extLst>
          </p:cNvPr>
          <p:cNvSpPr>
            <a:spLocks noGrp="1"/>
          </p:cNvSpPr>
          <p:nvPr>
            <p:ph idx="1"/>
          </p:nvPr>
        </p:nvSpPr>
        <p:spPr>
          <a:xfrm>
            <a:off x="838200" y="1985550"/>
            <a:ext cx="10515600" cy="4191413"/>
          </a:xfrm>
        </p:spPr>
        <p:txBody>
          <a:bodyPr vert="horz" lIns="91440" tIns="45720" rIns="91440" bIns="45720" rtlCol="0" anchor="t">
            <a:normAutofit/>
          </a:bodyPr>
          <a:lstStyle/>
          <a:p>
            <a:pPr marL="457200" indent="-457200"/>
            <a:r>
              <a:rPr lang="en-US" dirty="0" err="1">
                <a:cs typeface="Calibri"/>
              </a:rPr>
              <a:t>Chaque</a:t>
            </a:r>
            <a:r>
              <a:rPr lang="en-US" dirty="0">
                <a:cs typeface="Calibri"/>
              </a:rPr>
              <a:t> </a:t>
            </a:r>
            <a:r>
              <a:rPr lang="en-US" dirty="0" err="1">
                <a:cs typeface="Calibri"/>
              </a:rPr>
              <a:t>neurone</a:t>
            </a:r>
            <a:r>
              <a:rPr lang="en-US" dirty="0">
                <a:cs typeface="Calibri"/>
              </a:rPr>
              <a:t> à </a:t>
            </a:r>
            <a:r>
              <a:rPr lang="en-US" dirty="0" err="1">
                <a:cs typeface="Calibri"/>
              </a:rPr>
              <a:t>une</a:t>
            </a:r>
            <a:r>
              <a:rPr lang="en-US" dirty="0">
                <a:cs typeface="Calibri"/>
              </a:rPr>
              <a:t> </a:t>
            </a:r>
            <a:r>
              <a:rPr lang="en-US" dirty="0" err="1">
                <a:cs typeface="Calibri"/>
              </a:rPr>
              <a:t>valeur</a:t>
            </a:r>
            <a:r>
              <a:rPr lang="en-US" dirty="0">
                <a:cs typeface="Calibri"/>
              </a:rPr>
              <a:t> </a:t>
            </a:r>
            <a:r>
              <a:rPr lang="en-US" dirty="0" err="1">
                <a:cs typeface="Calibri"/>
              </a:rPr>
              <a:t>calculée</a:t>
            </a:r>
            <a:r>
              <a:rPr lang="en-US" dirty="0">
                <a:cs typeface="Calibri"/>
              </a:rPr>
              <a:t> de la manière </a:t>
            </a:r>
            <a:r>
              <a:rPr lang="en-US" dirty="0" err="1">
                <a:cs typeface="Calibri"/>
              </a:rPr>
              <a:t>suivante</a:t>
            </a:r>
            <a:r>
              <a:rPr lang="en-US" dirty="0">
                <a:cs typeface="Calibri"/>
              </a:rPr>
              <a:t>:</a:t>
            </a:r>
            <a:endParaRPr lang="fr-FR"/>
          </a:p>
        </p:txBody>
      </p:sp>
      <p:sp>
        <p:nvSpPr>
          <p:cNvPr id="4" name="TextBox 3">
            <a:extLst>
              <a:ext uri="{FF2B5EF4-FFF2-40B4-BE49-F238E27FC236}">
                <a16:creationId xmlns:a16="http://schemas.microsoft.com/office/drawing/2014/main" id="{F91FDD30-5BD3-40F5-B9B5-11B8EDE1A958}"/>
              </a:ext>
            </a:extLst>
          </p:cNvPr>
          <p:cNvSpPr txBox="1"/>
          <p:nvPr/>
        </p:nvSpPr>
        <p:spPr>
          <a:xfrm>
            <a:off x="839141" y="984956"/>
            <a:ext cx="685423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err="1"/>
              <a:t>Qu'est-ce</a:t>
            </a:r>
            <a:r>
              <a:rPr lang="en-US" sz="3600" b="1"/>
              <a:t> </a:t>
            </a:r>
            <a:r>
              <a:rPr lang="en-US" sz="3600" b="1" err="1"/>
              <a:t>qu'un</a:t>
            </a:r>
            <a:r>
              <a:rPr lang="en-US" sz="3600" b="1"/>
              <a:t> </a:t>
            </a:r>
            <a:r>
              <a:rPr lang="en-US" sz="3600" b="1" err="1"/>
              <a:t>neurone</a:t>
            </a:r>
            <a:r>
              <a:rPr lang="en-US" sz="3600" b="1"/>
              <a:t> ?</a:t>
            </a:r>
            <a:endParaRPr lang="en-US" sz="3600" b="1">
              <a:cs typeface="Calibri"/>
            </a:endParaRPr>
          </a:p>
        </p:txBody>
      </p:sp>
      <p:pic>
        <p:nvPicPr>
          <p:cNvPr id="5" name="Picture 5">
            <a:extLst>
              <a:ext uri="{FF2B5EF4-FFF2-40B4-BE49-F238E27FC236}">
                <a16:creationId xmlns:a16="http://schemas.microsoft.com/office/drawing/2014/main" id="{AB97BD7F-A182-417A-84BB-1DB9F66ABD83}"/>
              </a:ext>
            </a:extLst>
          </p:cNvPr>
          <p:cNvPicPr>
            <a:picLocks noChangeAspect="1"/>
          </p:cNvPicPr>
          <p:nvPr/>
        </p:nvPicPr>
        <p:blipFill>
          <a:blip r:embed="rId2"/>
          <a:stretch>
            <a:fillRect/>
          </a:stretch>
        </p:blipFill>
        <p:spPr>
          <a:xfrm>
            <a:off x="2589629" y="2843186"/>
            <a:ext cx="6553198" cy="3335151"/>
          </a:xfrm>
          <a:prstGeom prst="rect">
            <a:avLst/>
          </a:prstGeom>
        </p:spPr>
      </p:pic>
      <p:pic>
        <p:nvPicPr>
          <p:cNvPr id="7" name="Picture 8" descr="A close up of a sign&#10;&#10;Description generated with very high confidence">
            <a:extLst>
              <a:ext uri="{FF2B5EF4-FFF2-40B4-BE49-F238E27FC236}">
                <a16:creationId xmlns:a16="http://schemas.microsoft.com/office/drawing/2014/main" id="{2B67BC4A-B785-4970-8EF3-7F71F5FF866A}"/>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616021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pPr marL="0" indent="0">
              <a:buNone/>
            </a:pPr>
            <a:endParaRPr lang="en-US">
              <a:solidFill>
                <a:schemeClr val="accent1"/>
              </a:solidFill>
              <a:cs typeface="Calibri"/>
            </a:endParaRPr>
          </a:p>
          <a:p>
            <a:endParaRPr lang="en-US">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6010556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endParaRPr lang="en-US">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966595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endParaRPr lang="en-US">
              <a:solidFill>
                <a:schemeClr val="accent1"/>
              </a:solidFill>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596588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r>
              <a:rPr lang="en-US">
                <a:solidFill>
                  <a:schemeClr val="accent1"/>
                </a:solidFill>
                <a:cs typeface="Calibri"/>
              </a:rPr>
              <a:t>ResNet50 :                                         97,39%</a:t>
            </a:r>
          </a:p>
          <a:p>
            <a:endParaRPr lang="en-US">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80593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r>
              <a:rPr lang="en-US">
                <a:solidFill>
                  <a:schemeClr val="accent1"/>
                </a:solidFill>
                <a:cs typeface="Calibri"/>
              </a:rPr>
              <a:t>ResNet50 :                                         97,39%</a:t>
            </a:r>
          </a:p>
          <a:p>
            <a:r>
              <a:rPr lang="en-US">
                <a:cs typeface="Calibri"/>
              </a:rPr>
              <a:t>ResNet50 + Random Forest :        97,51%</a:t>
            </a:r>
          </a:p>
          <a:p>
            <a:endParaRPr lang="en-US">
              <a:solidFill>
                <a:schemeClr val="accent1"/>
              </a:solidFill>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65213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r>
              <a:rPr lang="en-US">
                <a:solidFill>
                  <a:schemeClr val="accent1"/>
                </a:solidFill>
                <a:cs typeface="Calibri"/>
              </a:rPr>
              <a:t>ResNet50 :                                         97,39%</a:t>
            </a:r>
          </a:p>
          <a:p>
            <a:r>
              <a:rPr lang="en-US">
                <a:cs typeface="Calibri"/>
              </a:rPr>
              <a:t>ResNet50 + Random Forest :        97,51%</a:t>
            </a:r>
          </a:p>
          <a:p>
            <a:r>
              <a:rPr lang="en-US">
                <a:solidFill>
                  <a:schemeClr val="accent1"/>
                </a:solidFill>
                <a:cs typeface="Calibri"/>
              </a:rPr>
              <a:t>ResNet50 + SVM :                            97,53%</a:t>
            </a:r>
          </a:p>
          <a:p>
            <a:endParaRPr lang="en-US">
              <a:cs typeface="Calibri"/>
            </a:endParaRP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993613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r>
              <a:rPr lang="en-US">
                <a:solidFill>
                  <a:schemeClr val="accent1"/>
                </a:solidFill>
                <a:cs typeface="Calibri"/>
              </a:rPr>
              <a:t>ResNet50 :                                         97,39%</a:t>
            </a:r>
          </a:p>
          <a:p>
            <a:r>
              <a:rPr lang="en-US">
                <a:cs typeface="Calibri"/>
              </a:rPr>
              <a:t>ResNet50 + Random Forest :        97,51%</a:t>
            </a:r>
          </a:p>
          <a:p>
            <a:r>
              <a:rPr lang="en-US">
                <a:solidFill>
                  <a:schemeClr val="accent1"/>
                </a:solidFill>
                <a:cs typeface="Calibri"/>
              </a:rPr>
              <a:t>ResNet50 + SVM :                            97,53%</a:t>
            </a:r>
          </a:p>
          <a:p>
            <a:r>
              <a:rPr lang="en-US" err="1">
                <a:cs typeface="Calibri"/>
              </a:rPr>
              <a:t>Modèle</a:t>
            </a:r>
            <a:r>
              <a:rPr lang="en-US">
                <a:cs typeface="Calibri"/>
              </a:rPr>
              <a:t> final (learning rate </a:t>
            </a:r>
            <a:r>
              <a:rPr lang="en-US" err="1">
                <a:cs typeface="Calibri"/>
              </a:rPr>
              <a:t>fixé</a:t>
            </a:r>
            <a:r>
              <a:rPr lang="en-US">
                <a:cs typeface="Calibri"/>
              </a:rPr>
              <a:t>) : 97,94%</a:t>
            </a: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672267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6633559" cy="823912"/>
          </a:xfrm>
        </p:spPr>
        <p:txBody>
          <a:bodyPr/>
          <a:lstStyle/>
          <a:p>
            <a:r>
              <a:rPr lang="en-US" err="1">
                <a:cs typeface="Calibri"/>
              </a:rPr>
              <a:t>Taux</a:t>
            </a:r>
            <a:r>
              <a:rPr lang="en-US">
                <a:cs typeface="Calibri"/>
              </a:rPr>
              <a:t> de </a:t>
            </a:r>
            <a:r>
              <a:rPr lang="en-US" err="1">
                <a:cs typeface="Calibri"/>
              </a:rPr>
              <a:t>bonnes</a:t>
            </a:r>
            <a:r>
              <a:rPr lang="en-US">
                <a:cs typeface="Calibri"/>
              </a:rPr>
              <a:t> </a:t>
            </a:r>
            <a:r>
              <a:rPr lang="en-US" err="1">
                <a:cs typeface="Calibri"/>
              </a:rPr>
              <a:t>prédictions</a:t>
            </a:r>
            <a:r>
              <a:rPr lang="en-US">
                <a:cs typeface="Calibri"/>
              </a:rPr>
              <a:t> sur </a:t>
            </a:r>
            <a:r>
              <a:rPr lang="en-US" err="1">
                <a:cs typeface="Calibri"/>
              </a:rPr>
              <a:t>l'échantillon</a:t>
            </a:r>
            <a:r>
              <a:rPr lang="en-US">
                <a:cs typeface="Calibri"/>
              </a:rPr>
              <a:t> test</a:t>
            </a:r>
            <a:endParaRPr lang="en-US" err="1"/>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a:xfrm>
            <a:off x="839788" y="2505075"/>
            <a:ext cx="8090040" cy="3684588"/>
          </a:xfrm>
        </p:spPr>
        <p:txBody>
          <a:bodyPr vert="horz" lIns="91440" tIns="45720" rIns="91440" bIns="45720" rtlCol="0" anchor="t">
            <a:normAutofit/>
          </a:bodyPr>
          <a:lstStyle/>
          <a:p>
            <a:r>
              <a:rPr lang="en-US" err="1">
                <a:solidFill>
                  <a:schemeClr val="accent1"/>
                </a:solidFill>
                <a:cs typeface="Calibri"/>
              </a:rPr>
              <a:t>Modèle</a:t>
            </a:r>
            <a:r>
              <a:rPr lang="en-US">
                <a:solidFill>
                  <a:schemeClr val="accent1"/>
                </a:solidFill>
                <a:cs typeface="Calibri"/>
              </a:rPr>
              <a:t> initial :                                 96.73%</a:t>
            </a:r>
          </a:p>
          <a:p>
            <a:r>
              <a:rPr lang="en-US">
                <a:cs typeface="Calibri"/>
              </a:rPr>
              <a:t>VGG16 :                                             97,38%</a:t>
            </a:r>
          </a:p>
          <a:p>
            <a:r>
              <a:rPr lang="en-US">
                <a:solidFill>
                  <a:schemeClr val="accent1"/>
                </a:solidFill>
                <a:cs typeface="Calibri"/>
              </a:rPr>
              <a:t>ResNet50 :                                         97,39%</a:t>
            </a:r>
          </a:p>
          <a:p>
            <a:r>
              <a:rPr lang="en-US">
                <a:cs typeface="Calibri"/>
              </a:rPr>
              <a:t>ResNet50 + Random Forest :        97,51%</a:t>
            </a:r>
          </a:p>
          <a:p>
            <a:r>
              <a:rPr lang="en-US">
                <a:solidFill>
                  <a:schemeClr val="accent1"/>
                </a:solidFill>
                <a:cs typeface="Calibri"/>
              </a:rPr>
              <a:t>ResNet50 + SVM :                            97,53%</a:t>
            </a:r>
          </a:p>
          <a:p>
            <a:r>
              <a:rPr lang="en-US" err="1">
                <a:cs typeface="Calibri"/>
              </a:rPr>
              <a:t>Modèle</a:t>
            </a:r>
            <a:r>
              <a:rPr lang="en-US">
                <a:cs typeface="Calibri"/>
              </a:rPr>
              <a:t> final (learning rate </a:t>
            </a:r>
            <a:r>
              <a:rPr lang="en-US" err="1">
                <a:cs typeface="Calibri"/>
              </a:rPr>
              <a:t>fixé</a:t>
            </a:r>
            <a:r>
              <a:rPr lang="en-US">
                <a:cs typeface="Calibri"/>
              </a:rPr>
              <a:t>) : 97,94%</a:t>
            </a:r>
          </a:p>
          <a:p>
            <a:r>
              <a:rPr lang="en-US" u="sng" err="1">
                <a:solidFill>
                  <a:srgbClr val="C00000"/>
                </a:solidFill>
                <a:cs typeface="Calibri"/>
              </a:rPr>
              <a:t>Modèle</a:t>
            </a:r>
            <a:r>
              <a:rPr lang="en-US" u="sng">
                <a:solidFill>
                  <a:srgbClr val="C00000"/>
                </a:solidFill>
                <a:cs typeface="Calibri"/>
              </a:rPr>
              <a:t> final  (avec stacking) :      98.13051%</a:t>
            </a:r>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972397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endParaRPr lang="en-US">
              <a:cs typeface="Calibri"/>
            </a:endParaRPr>
          </a:p>
        </p:txBody>
      </p:sp>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sp>
        <p:nvSpPr>
          <p:cNvPr id="9" name="Content Placeholder 8">
            <a:extLst>
              <a:ext uri="{FF2B5EF4-FFF2-40B4-BE49-F238E27FC236}">
                <a16:creationId xmlns:a16="http://schemas.microsoft.com/office/drawing/2014/main" id="{012BC87E-B807-40A0-AE31-20E69AC15649}"/>
              </a:ext>
            </a:extLst>
          </p:cNvPr>
          <p:cNvSpPr>
            <a:spLocks noGrp="1"/>
          </p:cNvSpPr>
          <p:nvPr>
            <p:ph sz="half" idx="2"/>
          </p:nvPr>
        </p:nvSpPr>
        <p:spPr/>
        <p:txBody>
          <a:bodyPr/>
          <a:lstStyle/>
          <a:p>
            <a:endParaRPr lang="en-US"/>
          </a:p>
        </p:txBody>
      </p:sp>
      <p:pic>
        <p:nvPicPr>
          <p:cNvPr id="10" name="Picture 8" descr="A close up of a sign&#10;&#10;Description generated with very high confidence">
            <a:extLst>
              <a:ext uri="{FF2B5EF4-FFF2-40B4-BE49-F238E27FC236}">
                <a16:creationId xmlns:a16="http://schemas.microsoft.com/office/drawing/2014/main" id="{42AB9BE1-7377-404A-BA26-5B2DB546B7D3}"/>
              </a:ext>
            </a:extLst>
          </p:cNvPr>
          <p:cNvPicPr>
            <a:picLocks noChangeAspect="1"/>
          </p:cNvPicPr>
          <p:nvPr/>
        </p:nvPicPr>
        <p:blipFill>
          <a:blip r:embed="rId2"/>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1793363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endParaRPr lang="en-US">
              <a:cs typeface="Calibri"/>
            </a:endParaRP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3" name="Picture 8" descr="A close up of a sign&#10;&#10;Description generated with very high confidence">
            <a:extLst>
              <a:ext uri="{FF2B5EF4-FFF2-40B4-BE49-F238E27FC236}">
                <a16:creationId xmlns:a16="http://schemas.microsoft.com/office/drawing/2014/main" id="{F047453A-B100-4E92-AC21-457B1C73BA73}"/>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19560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a:xfrm>
            <a:off x="839788" y="1796181"/>
            <a:ext cx="11167522" cy="392592"/>
          </a:xfrm>
        </p:spPr>
        <p:txBody>
          <a:bodyPr>
            <a:normAutofit lnSpcReduction="10000"/>
          </a:bodyPr>
          <a:lstStyle/>
          <a:p>
            <a:r>
              <a:rPr lang="en-US" err="1">
                <a:cs typeface="Calibri"/>
              </a:rPr>
              <a:t>Exemple</a:t>
            </a:r>
            <a:r>
              <a:rPr lang="en-US" dirty="0">
                <a:cs typeface="Calibri"/>
              </a:rPr>
              <a:t> de </a:t>
            </a:r>
            <a:r>
              <a:rPr lang="en-US" err="1">
                <a:cs typeface="Calibri"/>
              </a:rPr>
              <a:t>fonction</a:t>
            </a:r>
            <a:r>
              <a:rPr lang="en-US" dirty="0">
                <a:cs typeface="Calibri"/>
              </a:rPr>
              <a:t> </a:t>
            </a:r>
            <a:r>
              <a:rPr lang="en-US" err="1">
                <a:cs typeface="Calibri"/>
              </a:rPr>
              <a:t>d'activation</a:t>
            </a:r>
            <a:r>
              <a:rPr lang="en-US">
                <a:cs typeface="Calibri"/>
              </a:rPr>
              <a:t> : ReLU</a:t>
            </a:r>
            <a:endParaRPr lang="fr-FR" dirty="0"/>
          </a:p>
        </p:txBody>
      </p:sp>
      <p:pic>
        <p:nvPicPr>
          <p:cNvPr id="7" name="Picture 7" descr="A screenshot of a cell phone&#10;&#10;Description generated with very high confidence">
            <a:extLst>
              <a:ext uri="{FF2B5EF4-FFF2-40B4-BE49-F238E27FC236}">
                <a16:creationId xmlns:a16="http://schemas.microsoft.com/office/drawing/2014/main" id="{CB3B6BDF-2C81-4582-804D-974E710510C8}"/>
              </a:ext>
            </a:extLst>
          </p:cNvPr>
          <p:cNvPicPr>
            <a:picLocks noGrp="1" noChangeAspect="1"/>
          </p:cNvPicPr>
          <p:nvPr>
            <p:ph sz="half" idx="2"/>
          </p:nvPr>
        </p:nvPicPr>
        <p:blipFill>
          <a:blip r:embed="rId2"/>
          <a:stretch>
            <a:fillRect/>
          </a:stretch>
        </p:blipFill>
        <p:spPr>
          <a:xfrm>
            <a:off x="3008298" y="2531150"/>
            <a:ext cx="6183521" cy="3704326"/>
          </a:xfrm>
          <a:prstGeom prst="rect">
            <a:avLst/>
          </a:prstGeom>
        </p:spPr>
      </p:pic>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0505"/>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47326"/>
            <a:ext cx="685423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t>Comment un </a:t>
            </a:r>
            <a:r>
              <a:rPr lang="en-US" sz="3600" b="1" dirty="0" err="1"/>
              <a:t>neurone</a:t>
            </a:r>
            <a:r>
              <a:rPr lang="en-US" sz="3600" b="1" dirty="0"/>
              <a:t> </a:t>
            </a:r>
            <a:r>
              <a:rPr lang="en-US" sz="3600" b="1" dirty="0" err="1"/>
              <a:t>s'active-il</a:t>
            </a:r>
            <a:r>
              <a:rPr lang="en-US" sz="3600" b="1" dirty="0"/>
              <a:t> ?</a:t>
            </a:r>
            <a:endParaRPr lang="en-US" sz="3600" b="1" dirty="0">
              <a:cs typeface="Calibri"/>
            </a:endParaRPr>
          </a:p>
        </p:txBody>
      </p:sp>
      <p:pic>
        <p:nvPicPr>
          <p:cNvPr id="2" name="Picture 8" descr="A close up of a sign&#10;&#10;Description generated with very high confidence">
            <a:extLst>
              <a:ext uri="{FF2B5EF4-FFF2-40B4-BE49-F238E27FC236}">
                <a16:creationId xmlns:a16="http://schemas.microsoft.com/office/drawing/2014/main" id="{3A2B712A-F115-42CF-98F3-8589939BD473}"/>
              </a:ext>
            </a:extLst>
          </p:cNvPr>
          <p:cNvPicPr>
            <a:picLocks noChangeAspect="1"/>
          </p:cNvPicPr>
          <p:nvPr/>
        </p:nvPicPr>
        <p:blipFill>
          <a:blip r:embed="rId3"/>
          <a:stretch>
            <a:fillRect/>
          </a:stretch>
        </p:blipFill>
        <p:spPr>
          <a:xfrm>
            <a:off x="10633595" y="1323"/>
            <a:ext cx="1557867" cy="1083508"/>
          </a:xfrm>
          <a:prstGeom prst="rect">
            <a:avLst/>
          </a:prstGeom>
        </p:spPr>
      </p:pic>
      <p:pic>
        <p:nvPicPr>
          <p:cNvPr id="4" name="Image 4">
            <a:extLst>
              <a:ext uri="{FF2B5EF4-FFF2-40B4-BE49-F238E27FC236}">
                <a16:creationId xmlns:a16="http://schemas.microsoft.com/office/drawing/2014/main" id="{9B47817F-C5FA-47FD-8260-159E1C78F908}"/>
              </a:ext>
            </a:extLst>
          </p:cNvPr>
          <p:cNvPicPr>
            <a:picLocks noChangeAspect="1"/>
          </p:cNvPicPr>
          <p:nvPr/>
        </p:nvPicPr>
        <p:blipFill>
          <a:blip r:embed="rId4"/>
          <a:stretch>
            <a:fillRect/>
          </a:stretch>
        </p:blipFill>
        <p:spPr>
          <a:xfrm>
            <a:off x="3526767" y="4431911"/>
            <a:ext cx="2708695" cy="797763"/>
          </a:xfrm>
          <a:prstGeom prst="rect">
            <a:avLst/>
          </a:prstGeom>
        </p:spPr>
      </p:pic>
    </p:spTree>
    <p:extLst>
      <p:ext uri="{BB962C8B-B14F-4D97-AF65-F5344CB8AC3E}">
        <p14:creationId xmlns:p14="http://schemas.microsoft.com/office/powerpoint/2010/main" val="2471135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endParaRPr lang="en-US">
              <a:cs typeface="Calibri"/>
            </a:endParaRP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5" name="Picture 5">
            <a:extLst>
              <a:ext uri="{FF2B5EF4-FFF2-40B4-BE49-F238E27FC236}">
                <a16:creationId xmlns:a16="http://schemas.microsoft.com/office/drawing/2014/main" id="{83C1EC81-A800-4D80-87D3-DE027FB8E84C}"/>
              </a:ext>
            </a:extLst>
          </p:cNvPr>
          <p:cNvPicPr>
            <a:picLocks noChangeAspect="1"/>
          </p:cNvPicPr>
          <p:nvPr/>
        </p:nvPicPr>
        <p:blipFill>
          <a:blip r:embed="rId3"/>
          <a:stretch>
            <a:fillRect/>
          </a:stretch>
        </p:blipFill>
        <p:spPr>
          <a:xfrm>
            <a:off x="643466" y="3987800"/>
            <a:ext cx="2278475" cy="2278475"/>
          </a:xfrm>
          <a:prstGeom prst="rect">
            <a:avLst/>
          </a:prstGeom>
        </p:spPr>
      </p:pic>
      <p:pic>
        <p:nvPicPr>
          <p:cNvPr id="3" name="Picture 8" descr="A close up of a sign&#10;&#10;Description generated with very high confidence">
            <a:extLst>
              <a:ext uri="{FF2B5EF4-FFF2-40B4-BE49-F238E27FC236}">
                <a16:creationId xmlns:a16="http://schemas.microsoft.com/office/drawing/2014/main" id="{5952E4AB-DBBE-4D4B-949C-69400C5CDC28}"/>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813801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r>
              <a:rPr lang="en-US">
                <a:cs typeface="Calibri"/>
              </a:rPr>
              <a:t>puissance de </a:t>
            </a:r>
            <a:r>
              <a:rPr lang="en-US" err="1">
                <a:cs typeface="Calibri"/>
              </a:rPr>
              <a:t>calcul</a:t>
            </a:r>
          </a:p>
          <a:p>
            <a:endParaRPr lang="en-US">
              <a:cs typeface="Calibri"/>
            </a:endParaRP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5" name="Picture 5">
            <a:extLst>
              <a:ext uri="{FF2B5EF4-FFF2-40B4-BE49-F238E27FC236}">
                <a16:creationId xmlns:a16="http://schemas.microsoft.com/office/drawing/2014/main" id="{83C1EC81-A800-4D80-87D3-DE027FB8E84C}"/>
              </a:ext>
            </a:extLst>
          </p:cNvPr>
          <p:cNvPicPr>
            <a:picLocks noChangeAspect="1"/>
          </p:cNvPicPr>
          <p:nvPr/>
        </p:nvPicPr>
        <p:blipFill>
          <a:blip r:embed="rId3"/>
          <a:stretch>
            <a:fillRect/>
          </a:stretch>
        </p:blipFill>
        <p:spPr>
          <a:xfrm>
            <a:off x="643466" y="3987800"/>
            <a:ext cx="2278475" cy="2278475"/>
          </a:xfrm>
          <a:prstGeom prst="rect">
            <a:avLst/>
          </a:prstGeom>
        </p:spPr>
      </p:pic>
      <p:pic>
        <p:nvPicPr>
          <p:cNvPr id="3" name="Picture 8" descr="A close up of a sign&#10;&#10;Description generated with very high confidence">
            <a:extLst>
              <a:ext uri="{FF2B5EF4-FFF2-40B4-BE49-F238E27FC236}">
                <a16:creationId xmlns:a16="http://schemas.microsoft.com/office/drawing/2014/main" id="{BBEDA479-38A8-48F5-9A45-4F06FBE4A417}"/>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4117274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r>
              <a:rPr lang="en-US">
                <a:cs typeface="Calibri"/>
              </a:rPr>
              <a:t>puissance de </a:t>
            </a:r>
            <a:r>
              <a:rPr lang="en-US" err="1">
                <a:cs typeface="Calibri"/>
              </a:rPr>
              <a:t>calcul</a:t>
            </a:r>
          </a:p>
          <a:p>
            <a:r>
              <a:rPr lang="en-US" err="1">
                <a:cs typeface="Calibri"/>
              </a:rPr>
              <a:t>mémoire</a:t>
            </a:r>
            <a:r>
              <a:rPr lang="en-US">
                <a:cs typeface="Calibri"/>
              </a:rPr>
              <a:t> des </a:t>
            </a:r>
            <a:r>
              <a:rPr lang="en-US" err="1">
                <a:cs typeface="Calibri"/>
              </a:rPr>
              <a:t>outils</a:t>
            </a: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5" name="Picture 5">
            <a:extLst>
              <a:ext uri="{FF2B5EF4-FFF2-40B4-BE49-F238E27FC236}">
                <a16:creationId xmlns:a16="http://schemas.microsoft.com/office/drawing/2014/main" id="{83C1EC81-A800-4D80-87D3-DE027FB8E84C}"/>
              </a:ext>
            </a:extLst>
          </p:cNvPr>
          <p:cNvPicPr>
            <a:picLocks noChangeAspect="1"/>
          </p:cNvPicPr>
          <p:nvPr/>
        </p:nvPicPr>
        <p:blipFill>
          <a:blip r:embed="rId3"/>
          <a:stretch>
            <a:fillRect/>
          </a:stretch>
        </p:blipFill>
        <p:spPr>
          <a:xfrm>
            <a:off x="643466" y="3987800"/>
            <a:ext cx="2278475" cy="2278475"/>
          </a:xfrm>
          <a:prstGeom prst="rect">
            <a:avLst/>
          </a:prstGeom>
        </p:spPr>
      </p:pic>
      <p:pic>
        <p:nvPicPr>
          <p:cNvPr id="3" name="Picture 8" descr="A close up of a sign&#10;&#10;Description generated with very high confidence">
            <a:extLst>
              <a:ext uri="{FF2B5EF4-FFF2-40B4-BE49-F238E27FC236}">
                <a16:creationId xmlns:a16="http://schemas.microsoft.com/office/drawing/2014/main" id="{1B3B7504-8C9C-4C06-8628-AC69D2BD8BE5}"/>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354990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r>
              <a:rPr lang="en-US">
                <a:cs typeface="Calibri"/>
              </a:rPr>
              <a:t>puissance de </a:t>
            </a:r>
            <a:r>
              <a:rPr lang="en-US" err="1">
                <a:cs typeface="Calibri"/>
              </a:rPr>
              <a:t>calcul</a:t>
            </a:r>
          </a:p>
          <a:p>
            <a:r>
              <a:rPr lang="en-US" err="1">
                <a:cs typeface="Calibri"/>
              </a:rPr>
              <a:t>mémoire</a:t>
            </a:r>
            <a:r>
              <a:rPr lang="en-US">
                <a:cs typeface="Calibri"/>
              </a:rPr>
              <a:t> des </a:t>
            </a:r>
            <a:r>
              <a:rPr lang="en-US" err="1">
                <a:cs typeface="Calibri"/>
              </a:rPr>
              <a:t>outils</a:t>
            </a:r>
          </a:p>
          <a:p>
            <a:r>
              <a:rPr lang="en-US" err="1">
                <a:cs typeface="Calibri"/>
              </a:rPr>
              <a:t>présence</a:t>
            </a:r>
            <a:r>
              <a:rPr lang="en-US">
                <a:cs typeface="Calibri"/>
              </a:rPr>
              <a:t> de </a:t>
            </a:r>
            <a:r>
              <a:rPr lang="en-US" err="1">
                <a:cs typeface="Calibri"/>
              </a:rPr>
              <a:t>nuages</a:t>
            </a:r>
          </a:p>
          <a:p>
            <a:endParaRPr lang="en-US">
              <a:cs typeface="Calibri"/>
            </a:endParaRP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5" name="Picture 5">
            <a:extLst>
              <a:ext uri="{FF2B5EF4-FFF2-40B4-BE49-F238E27FC236}">
                <a16:creationId xmlns:a16="http://schemas.microsoft.com/office/drawing/2014/main" id="{83C1EC81-A800-4D80-87D3-DE027FB8E84C}"/>
              </a:ext>
            </a:extLst>
          </p:cNvPr>
          <p:cNvPicPr>
            <a:picLocks noChangeAspect="1"/>
          </p:cNvPicPr>
          <p:nvPr/>
        </p:nvPicPr>
        <p:blipFill>
          <a:blip r:embed="rId3"/>
          <a:stretch>
            <a:fillRect/>
          </a:stretch>
        </p:blipFill>
        <p:spPr>
          <a:xfrm>
            <a:off x="643466" y="3987800"/>
            <a:ext cx="2278475" cy="2278475"/>
          </a:xfrm>
          <a:prstGeom prst="rect">
            <a:avLst/>
          </a:prstGeom>
        </p:spPr>
      </p:pic>
      <p:pic>
        <p:nvPicPr>
          <p:cNvPr id="3" name="Picture 8" descr="A close up of a sign&#10;&#10;Description generated with very high confidence">
            <a:extLst>
              <a:ext uri="{FF2B5EF4-FFF2-40B4-BE49-F238E27FC236}">
                <a16:creationId xmlns:a16="http://schemas.microsoft.com/office/drawing/2014/main" id="{FA378C12-FECF-4F3A-9C51-3008C12DC888}"/>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3860959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Conclusion</a:t>
            </a:r>
            <a:endParaRPr lang="en-US"/>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b="1">
              <a:cs typeface="Calibri"/>
            </a:endParaRPr>
          </a:p>
        </p:txBody>
      </p:sp>
      <p:sp>
        <p:nvSpPr>
          <p:cNvPr id="4" name="Content Placeholder 3">
            <a:extLst>
              <a:ext uri="{FF2B5EF4-FFF2-40B4-BE49-F238E27FC236}">
                <a16:creationId xmlns:a16="http://schemas.microsoft.com/office/drawing/2014/main" id="{8365CAE6-E305-4C2B-9BEE-B1AA376E8AD0}"/>
              </a:ext>
            </a:extLst>
          </p:cNvPr>
          <p:cNvSpPr>
            <a:spLocks noGrp="1"/>
          </p:cNvSpPr>
          <p:nvPr>
            <p:ph sz="quarter" idx="4"/>
          </p:nvPr>
        </p:nvSpPr>
        <p:spPr/>
        <p:txBody>
          <a:bodyPr vert="horz" lIns="91440" tIns="45720" rIns="91440" bIns="45720" rtlCol="0" anchor="t">
            <a:normAutofit/>
          </a:bodyPr>
          <a:lstStyle/>
          <a:p>
            <a:r>
              <a:rPr lang="en-US">
                <a:cs typeface="Calibri"/>
              </a:rPr>
              <a:t>puissance de </a:t>
            </a:r>
            <a:r>
              <a:rPr lang="en-US" err="1">
                <a:cs typeface="Calibri"/>
              </a:rPr>
              <a:t>calcul</a:t>
            </a:r>
          </a:p>
          <a:p>
            <a:r>
              <a:rPr lang="en-US" err="1">
                <a:cs typeface="Calibri"/>
              </a:rPr>
              <a:t>mémoire</a:t>
            </a:r>
            <a:r>
              <a:rPr lang="en-US">
                <a:cs typeface="Calibri"/>
              </a:rPr>
              <a:t> des </a:t>
            </a:r>
            <a:r>
              <a:rPr lang="en-US" err="1">
                <a:cs typeface="Calibri"/>
              </a:rPr>
              <a:t>outils</a:t>
            </a:r>
          </a:p>
          <a:p>
            <a:r>
              <a:rPr lang="en-US" err="1">
                <a:cs typeface="Calibri"/>
              </a:rPr>
              <a:t>présence</a:t>
            </a:r>
            <a:r>
              <a:rPr lang="en-US">
                <a:cs typeface="Calibri"/>
              </a:rPr>
              <a:t> de </a:t>
            </a:r>
            <a:r>
              <a:rPr lang="en-US" err="1">
                <a:cs typeface="Calibri"/>
              </a:rPr>
              <a:t>nuages</a:t>
            </a:r>
          </a:p>
          <a:p>
            <a:r>
              <a:rPr lang="en-US" err="1">
                <a:cs typeface="Calibri"/>
              </a:rPr>
              <a:t>erreurs</a:t>
            </a:r>
            <a:r>
              <a:rPr lang="en-US">
                <a:cs typeface="Calibri"/>
              </a:rPr>
              <a:t> de </a:t>
            </a:r>
            <a:r>
              <a:rPr lang="en-US" err="1">
                <a:cs typeface="Calibri"/>
              </a:rPr>
              <a:t>labellisation</a:t>
            </a:r>
          </a:p>
        </p:txBody>
      </p:sp>
      <p:pic>
        <p:nvPicPr>
          <p:cNvPr id="2" name="Picture 2" descr="A close up of a sign&#10;&#10;Description generated with very high confidence">
            <a:extLst>
              <a:ext uri="{FF2B5EF4-FFF2-40B4-BE49-F238E27FC236}">
                <a16:creationId xmlns:a16="http://schemas.microsoft.com/office/drawing/2014/main" id="{1A9D9E11-35F4-49C6-831D-FBAC112B919B}"/>
              </a:ext>
            </a:extLst>
          </p:cNvPr>
          <p:cNvPicPr>
            <a:picLocks noGrp="1" noChangeAspect="1"/>
          </p:cNvPicPr>
          <p:nvPr>
            <p:ph sz="half" idx="2"/>
          </p:nvPr>
        </p:nvPicPr>
        <p:blipFill>
          <a:blip r:embed="rId2"/>
          <a:stretch>
            <a:fillRect/>
          </a:stretch>
        </p:blipFill>
        <p:spPr>
          <a:xfrm>
            <a:off x="642232" y="2583489"/>
            <a:ext cx="4414602" cy="1279388"/>
          </a:xfrm>
          <a:prstGeom prst="rect">
            <a:avLst/>
          </a:prstGeom>
        </p:spPr>
      </p:pic>
      <p:sp>
        <p:nvSpPr>
          <p:cNvPr id="11" name="Text Placeholder 10">
            <a:extLst>
              <a:ext uri="{FF2B5EF4-FFF2-40B4-BE49-F238E27FC236}">
                <a16:creationId xmlns:a16="http://schemas.microsoft.com/office/drawing/2014/main" id="{DACF650B-55B7-4FA2-99B1-9AFBD5608B93}"/>
              </a:ext>
            </a:extLst>
          </p:cNvPr>
          <p:cNvSpPr>
            <a:spLocks noGrp="1"/>
          </p:cNvSpPr>
          <p:nvPr>
            <p:ph type="body" sz="quarter" idx="3"/>
          </p:nvPr>
        </p:nvSpPr>
        <p:spPr>
          <a:xfrm>
            <a:off x="6172200" y="1483607"/>
            <a:ext cx="5183188" cy="823912"/>
          </a:xfrm>
        </p:spPr>
        <p:txBody>
          <a:bodyPr/>
          <a:lstStyle/>
          <a:p>
            <a:r>
              <a:rPr lang="en-US">
                <a:cs typeface="Calibri"/>
              </a:rPr>
              <a:t>Limites :</a:t>
            </a:r>
            <a:endParaRPr lang="en-US"/>
          </a:p>
        </p:txBody>
      </p:sp>
      <p:sp>
        <p:nvSpPr>
          <p:cNvPr id="16" name="Text Placeholder 15">
            <a:extLst>
              <a:ext uri="{FF2B5EF4-FFF2-40B4-BE49-F238E27FC236}">
                <a16:creationId xmlns:a16="http://schemas.microsoft.com/office/drawing/2014/main" id="{63AF8A70-2D59-4BD3-A7D3-76BF988A7B8A}"/>
              </a:ext>
            </a:extLst>
          </p:cNvPr>
          <p:cNvSpPr>
            <a:spLocks noGrp="1"/>
          </p:cNvSpPr>
          <p:nvPr>
            <p:ph type="body" idx="1"/>
          </p:nvPr>
        </p:nvSpPr>
        <p:spPr>
          <a:xfrm>
            <a:off x="839788" y="1483607"/>
            <a:ext cx="5157787" cy="823912"/>
          </a:xfrm>
        </p:spPr>
        <p:txBody>
          <a:bodyPr/>
          <a:lstStyle/>
          <a:p>
            <a:r>
              <a:rPr lang="en-US" err="1">
                <a:cs typeface="Calibri"/>
              </a:rPr>
              <a:t>Apports</a:t>
            </a:r>
            <a:r>
              <a:rPr lang="en-US">
                <a:cs typeface="Calibri"/>
              </a:rPr>
              <a:t> :</a:t>
            </a:r>
          </a:p>
        </p:txBody>
      </p:sp>
      <p:pic>
        <p:nvPicPr>
          <p:cNvPr id="5" name="Picture 5">
            <a:extLst>
              <a:ext uri="{FF2B5EF4-FFF2-40B4-BE49-F238E27FC236}">
                <a16:creationId xmlns:a16="http://schemas.microsoft.com/office/drawing/2014/main" id="{83C1EC81-A800-4D80-87D3-DE027FB8E84C}"/>
              </a:ext>
            </a:extLst>
          </p:cNvPr>
          <p:cNvPicPr>
            <a:picLocks noChangeAspect="1"/>
          </p:cNvPicPr>
          <p:nvPr/>
        </p:nvPicPr>
        <p:blipFill>
          <a:blip r:embed="rId3"/>
          <a:stretch>
            <a:fillRect/>
          </a:stretch>
        </p:blipFill>
        <p:spPr>
          <a:xfrm>
            <a:off x="643466" y="3987800"/>
            <a:ext cx="2278475" cy="2278475"/>
          </a:xfrm>
          <a:prstGeom prst="rect">
            <a:avLst/>
          </a:prstGeom>
        </p:spPr>
      </p:pic>
      <p:pic>
        <p:nvPicPr>
          <p:cNvPr id="3" name="Picture 8" descr="A close up of a sign&#10;&#10;Description generated with very high confidence">
            <a:extLst>
              <a:ext uri="{FF2B5EF4-FFF2-40B4-BE49-F238E27FC236}">
                <a16:creationId xmlns:a16="http://schemas.microsoft.com/office/drawing/2014/main" id="{06327BC8-1810-41DB-95B7-B677C227A7EF}"/>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768862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a:xfrm>
            <a:off x="838201" y="1810558"/>
            <a:ext cx="11135414" cy="550741"/>
          </a:xfrm>
        </p:spPr>
        <p:txBody>
          <a:bodyPr>
            <a:normAutofit/>
          </a:bodyPr>
          <a:lstStyle/>
          <a:p>
            <a:r>
              <a:rPr lang="en-US" err="1">
                <a:cs typeface="Calibri"/>
              </a:rPr>
              <a:t>Exemple</a:t>
            </a:r>
            <a:r>
              <a:rPr lang="en-US" dirty="0">
                <a:cs typeface="Calibri"/>
              </a:rPr>
              <a:t> de </a:t>
            </a:r>
            <a:r>
              <a:rPr lang="en-US" err="1">
                <a:cs typeface="Calibri"/>
              </a:rPr>
              <a:t>fonction</a:t>
            </a:r>
            <a:r>
              <a:rPr lang="en-US" dirty="0">
                <a:cs typeface="Calibri"/>
              </a:rPr>
              <a:t> </a:t>
            </a:r>
            <a:r>
              <a:rPr lang="en-US">
                <a:cs typeface="Calibri"/>
              </a:rPr>
              <a:t>d'activation : Sigmoïde</a:t>
            </a:r>
            <a:endParaRPr lang="en-US" dirty="0" err="1">
              <a:cs typeface="Calibri"/>
            </a:endParaRPr>
          </a:p>
        </p:txBody>
      </p:sp>
      <p:pic>
        <p:nvPicPr>
          <p:cNvPr id="9" name="Picture 9" descr="A screenshot of a cell phone&#10;&#10;Description generated with high confidence">
            <a:extLst>
              <a:ext uri="{FF2B5EF4-FFF2-40B4-BE49-F238E27FC236}">
                <a16:creationId xmlns:a16="http://schemas.microsoft.com/office/drawing/2014/main" id="{57E62C74-B611-44B2-B879-D752F5D8D7C7}"/>
              </a:ext>
            </a:extLst>
          </p:cNvPr>
          <p:cNvPicPr>
            <a:picLocks noGrp="1" noChangeAspect="1"/>
          </p:cNvPicPr>
          <p:nvPr>
            <p:ph sz="quarter" idx="4"/>
          </p:nvPr>
        </p:nvPicPr>
        <p:blipFill>
          <a:blip r:embed="rId2"/>
          <a:stretch>
            <a:fillRect/>
          </a:stretch>
        </p:blipFill>
        <p:spPr>
          <a:xfrm>
            <a:off x="2549106" y="2467254"/>
            <a:ext cx="7095376" cy="4177171"/>
          </a:xfrm>
          <a:prstGeom prst="rect">
            <a:avLst/>
          </a:prstGeom>
        </p:spPr>
      </p:pic>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0505"/>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47326"/>
            <a:ext cx="685423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Comment un </a:t>
            </a:r>
            <a:r>
              <a:rPr lang="en-US" sz="3600" b="1" err="1"/>
              <a:t>neurone</a:t>
            </a:r>
            <a:r>
              <a:rPr lang="en-US" sz="3600" b="1"/>
              <a:t> </a:t>
            </a:r>
            <a:r>
              <a:rPr lang="en-US" sz="3600" b="1" err="1"/>
              <a:t>s'active</a:t>
            </a:r>
            <a:r>
              <a:rPr lang="en-US" sz="3600" b="1"/>
              <a:t> ?</a:t>
            </a:r>
            <a:endParaRPr lang="en-US" sz="3600" b="1">
              <a:cs typeface="Calibri"/>
            </a:endParaRPr>
          </a:p>
        </p:txBody>
      </p:sp>
      <p:pic>
        <p:nvPicPr>
          <p:cNvPr id="2" name="Picture 8" descr="A close up of a sign&#10;&#10;Description generated with very high confidence">
            <a:extLst>
              <a:ext uri="{FF2B5EF4-FFF2-40B4-BE49-F238E27FC236}">
                <a16:creationId xmlns:a16="http://schemas.microsoft.com/office/drawing/2014/main" id="{3A2B712A-F115-42CF-98F3-8589939BD473}"/>
              </a:ext>
            </a:extLst>
          </p:cNvPr>
          <p:cNvPicPr>
            <a:picLocks noChangeAspect="1"/>
          </p:cNvPicPr>
          <p:nvPr/>
        </p:nvPicPr>
        <p:blipFill>
          <a:blip r:embed="rId3"/>
          <a:stretch>
            <a:fillRect/>
          </a:stretch>
        </p:blipFill>
        <p:spPr>
          <a:xfrm>
            <a:off x="10633595" y="1323"/>
            <a:ext cx="1557867" cy="1083508"/>
          </a:xfrm>
          <a:prstGeom prst="rect">
            <a:avLst/>
          </a:prstGeom>
        </p:spPr>
      </p:pic>
      <p:pic>
        <p:nvPicPr>
          <p:cNvPr id="3" name="Image 3" descr="Une image contenant objet&#10;&#10;Description générée avec un niveau de confiance élevé">
            <a:extLst>
              <a:ext uri="{FF2B5EF4-FFF2-40B4-BE49-F238E27FC236}">
                <a16:creationId xmlns:a16="http://schemas.microsoft.com/office/drawing/2014/main" id="{8159D195-E912-4DC5-A62A-F79CCB1EEA9B}"/>
              </a:ext>
            </a:extLst>
          </p:cNvPr>
          <p:cNvPicPr>
            <a:picLocks noChangeAspect="1"/>
          </p:cNvPicPr>
          <p:nvPr/>
        </p:nvPicPr>
        <p:blipFill>
          <a:blip r:embed="rId4"/>
          <a:stretch>
            <a:fillRect/>
          </a:stretch>
        </p:blipFill>
        <p:spPr>
          <a:xfrm>
            <a:off x="6612506" y="4245905"/>
            <a:ext cx="2748230" cy="1629852"/>
          </a:xfrm>
          <a:prstGeom prst="rect">
            <a:avLst/>
          </a:prstGeom>
        </p:spPr>
      </p:pic>
    </p:spTree>
    <p:extLst>
      <p:ext uri="{BB962C8B-B14F-4D97-AF65-F5344CB8AC3E}">
        <p14:creationId xmlns:p14="http://schemas.microsoft.com/office/powerpoint/2010/main" val="3030854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a:xfrm>
            <a:off x="838200" y="1853691"/>
            <a:ext cx="10387792" cy="565120"/>
          </a:xfrm>
        </p:spPr>
        <p:txBody>
          <a:bodyPr/>
          <a:lstStyle/>
          <a:p>
            <a:r>
              <a:rPr lang="en-US" dirty="0">
                <a:cs typeface="Calibri"/>
              </a:rPr>
              <a:t>Perceptron </a:t>
            </a:r>
            <a:r>
              <a:rPr lang="en-US">
                <a:cs typeface="Calibri"/>
              </a:rPr>
              <a:t>multicouche</a:t>
            </a:r>
            <a:endParaRPr lang="en-US" b="0">
              <a:cs typeface="Calibri"/>
            </a:endParaRP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52283"/>
            <a:ext cx="10515600" cy="1325563"/>
          </a:xfrm>
        </p:spPr>
        <p:txBody>
          <a:bodyPr/>
          <a:lstStyle/>
          <a:p>
            <a:r>
              <a:rPr lang="en-US" dirty="0">
                <a:cs typeface="Calibri Light"/>
              </a:rPr>
              <a:t>Introduction aux </a:t>
            </a:r>
            <a:r>
              <a:rPr lang="en-US" dirty="0" err="1">
                <a:cs typeface="Calibri Light"/>
              </a:rPr>
              <a:t>réseaux</a:t>
            </a:r>
            <a:r>
              <a:rPr lang="en-US" dirty="0">
                <a:cs typeface="Calibri Light"/>
              </a:rPr>
              <a:t> de </a:t>
            </a:r>
            <a:r>
              <a:rPr lang="en-US" dirty="0" err="1">
                <a:cs typeface="Calibri Light"/>
              </a:rPr>
              <a:t>neurones</a:t>
            </a:r>
            <a:endParaRPr lang="fr-FR"/>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75548"/>
            <a:ext cx="9327141"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t>Réseaux de neurones artificiels et problèmes</a:t>
            </a:r>
            <a:endParaRPr lang="en-US" sz="3600">
              <a:cs typeface="Calibri"/>
            </a:endParaRPr>
          </a:p>
        </p:txBody>
      </p:sp>
      <p:pic>
        <p:nvPicPr>
          <p:cNvPr id="6" name="Picture 7" descr="A picture containing toiletry, cosmetic&#10;&#10;Description generated with high confidence">
            <a:extLst>
              <a:ext uri="{FF2B5EF4-FFF2-40B4-BE49-F238E27FC236}">
                <a16:creationId xmlns:a16="http://schemas.microsoft.com/office/drawing/2014/main" id="{5E97BAC0-303C-44BA-9AF7-FC0CD704EC30}"/>
              </a:ext>
            </a:extLst>
          </p:cNvPr>
          <p:cNvPicPr>
            <a:picLocks noGrp="1" noChangeAspect="1"/>
          </p:cNvPicPr>
          <p:nvPr>
            <p:ph sz="quarter" idx="4"/>
          </p:nvPr>
        </p:nvPicPr>
        <p:blipFill>
          <a:blip r:embed="rId2"/>
          <a:stretch>
            <a:fillRect/>
          </a:stretch>
        </p:blipFill>
        <p:spPr>
          <a:xfrm>
            <a:off x="506697" y="2514704"/>
            <a:ext cx="5256720" cy="4096647"/>
          </a:xfrm>
          <a:prstGeom prst="rect">
            <a:avLst/>
          </a:prstGeom>
        </p:spPr>
      </p:pic>
      <p:pic>
        <p:nvPicPr>
          <p:cNvPr id="2" name="Picture 8" descr="A close up of a sign&#10;&#10;Description generated with very high confidence">
            <a:extLst>
              <a:ext uri="{FF2B5EF4-FFF2-40B4-BE49-F238E27FC236}">
                <a16:creationId xmlns:a16="http://schemas.microsoft.com/office/drawing/2014/main" id="{B058B558-55AC-4F10-8A56-61BD4DCDB9FC}"/>
              </a:ext>
            </a:extLst>
          </p:cNvPr>
          <p:cNvPicPr>
            <a:picLocks noChangeAspect="1"/>
          </p:cNvPicPr>
          <p:nvPr/>
        </p:nvPicPr>
        <p:blipFill>
          <a:blip r:embed="rId3"/>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53617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52283"/>
            <a:ext cx="10515600" cy="1325563"/>
          </a:xfrm>
        </p:spPr>
        <p:txBody>
          <a:bodyPr/>
          <a:lstStyle/>
          <a:p>
            <a:r>
              <a:rPr lang="en-US" dirty="0">
                <a:cs typeface="Calibri Light"/>
              </a:rPr>
              <a:t>Introduction aux </a:t>
            </a:r>
            <a:r>
              <a:rPr lang="en-US" dirty="0" err="1">
                <a:cs typeface="Calibri Light"/>
              </a:rPr>
              <a:t>réseaux</a:t>
            </a:r>
            <a:r>
              <a:rPr lang="en-US" dirty="0">
                <a:cs typeface="Calibri Light"/>
              </a:rPr>
              <a:t> de </a:t>
            </a:r>
            <a:r>
              <a:rPr lang="en-US" dirty="0" err="1">
                <a:cs typeface="Calibri Light"/>
              </a:rPr>
              <a:t>neurones</a:t>
            </a:r>
            <a:endParaRPr lang="fr-FR"/>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75548"/>
            <a:ext cx="947091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t>Réseaux de neurones artificiels et problèmes </a:t>
            </a:r>
            <a:endParaRPr lang="en-GB" sz="3600" b="1">
              <a:cs typeface="Calibri"/>
            </a:endParaRPr>
          </a:p>
        </p:txBody>
      </p:sp>
      <p:pic>
        <p:nvPicPr>
          <p:cNvPr id="2" name="Picture 8" descr="A close up of a sign&#10;&#10;Description generated with very high confidence">
            <a:extLst>
              <a:ext uri="{FF2B5EF4-FFF2-40B4-BE49-F238E27FC236}">
                <a16:creationId xmlns:a16="http://schemas.microsoft.com/office/drawing/2014/main" id="{B058B558-55AC-4F10-8A56-61BD4DCDB9FC}"/>
              </a:ext>
            </a:extLst>
          </p:cNvPr>
          <p:cNvPicPr>
            <a:picLocks noChangeAspect="1"/>
          </p:cNvPicPr>
          <p:nvPr/>
        </p:nvPicPr>
        <p:blipFill>
          <a:blip r:embed="rId2"/>
          <a:stretch>
            <a:fillRect/>
          </a:stretch>
        </p:blipFill>
        <p:spPr>
          <a:xfrm>
            <a:off x="10633595" y="1323"/>
            <a:ext cx="1557867" cy="1083508"/>
          </a:xfrm>
          <a:prstGeom prst="rect">
            <a:avLst/>
          </a:prstGeom>
        </p:spPr>
      </p:pic>
      <p:sp>
        <p:nvSpPr>
          <p:cNvPr id="9" name="ZoneTexte 8">
            <a:extLst>
              <a:ext uri="{FF2B5EF4-FFF2-40B4-BE49-F238E27FC236}">
                <a16:creationId xmlns:a16="http://schemas.microsoft.com/office/drawing/2014/main" id="{067D2C7C-1206-43C6-BA63-7A6B3BBC16CB}"/>
              </a:ext>
            </a:extLst>
          </p:cNvPr>
          <p:cNvSpPr txBox="1"/>
          <p:nvPr/>
        </p:nvSpPr>
        <p:spPr>
          <a:xfrm>
            <a:off x="842513" y="2014268"/>
            <a:ext cx="5388633" cy="30469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dirty="0">
                <a:cs typeface="Calibri"/>
              </a:rPr>
              <a:t>Problème des réseaux de neurones :</a:t>
            </a:r>
            <a:r>
              <a:rPr lang="fr-FR" sz="2400" dirty="0">
                <a:cs typeface="Calibri"/>
              </a:rPr>
              <a:t> </a:t>
            </a:r>
          </a:p>
          <a:p>
            <a:r>
              <a:rPr lang="fr-FR" sz="2400" dirty="0">
                <a:cs typeface="Calibri"/>
              </a:rPr>
              <a:t>Ils possèdent un grand nombre de paramètres à optimiser via une descente de gradient, le temps d'optimisation est particulièrement long.</a:t>
            </a:r>
          </a:p>
          <a:p>
            <a:r>
              <a:rPr lang="fr-FR" sz="2400" b="1" dirty="0">
                <a:cs typeface="Calibri"/>
              </a:rPr>
              <a:t>Solution proposée :</a:t>
            </a:r>
            <a:r>
              <a:rPr lang="fr-FR" sz="2400" dirty="0">
                <a:cs typeface="Calibri"/>
              </a:rPr>
              <a:t> </a:t>
            </a:r>
          </a:p>
          <a:p>
            <a:r>
              <a:rPr lang="fr-FR" sz="2400" dirty="0">
                <a:cs typeface="Calibri"/>
              </a:rPr>
              <a:t>Utiliser des réseaux de neurones pré-entraînés.</a:t>
            </a:r>
          </a:p>
        </p:txBody>
      </p:sp>
      <p:pic>
        <p:nvPicPr>
          <p:cNvPr id="3" name="Image 3" descr="Une image contenant texte&#10;&#10;Description générée avec un niveau de confiance très élevé">
            <a:extLst>
              <a:ext uri="{FF2B5EF4-FFF2-40B4-BE49-F238E27FC236}">
                <a16:creationId xmlns:a16="http://schemas.microsoft.com/office/drawing/2014/main" id="{688EC906-BD08-421C-9CEE-2FA37E435976}"/>
              </a:ext>
            </a:extLst>
          </p:cNvPr>
          <p:cNvPicPr>
            <a:picLocks noChangeAspect="1"/>
          </p:cNvPicPr>
          <p:nvPr/>
        </p:nvPicPr>
        <p:blipFill>
          <a:blip r:embed="rId3"/>
          <a:stretch>
            <a:fillRect/>
          </a:stretch>
        </p:blipFill>
        <p:spPr>
          <a:xfrm>
            <a:off x="6492815" y="2197015"/>
            <a:ext cx="4813539" cy="4232384"/>
          </a:xfrm>
          <a:prstGeom prst="rect">
            <a:avLst/>
          </a:prstGeom>
        </p:spPr>
      </p:pic>
    </p:spTree>
    <p:extLst>
      <p:ext uri="{BB962C8B-B14F-4D97-AF65-F5344CB8AC3E}">
        <p14:creationId xmlns:p14="http://schemas.microsoft.com/office/powerpoint/2010/main" val="252839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p:txBody>
          <a:bodyPr/>
          <a:lstStyle/>
          <a:p>
            <a:r>
              <a:rPr lang="en-US" b="0">
                <a:cs typeface="Calibri"/>
              </a:rPr>
              <a:t>Étapes du balayage du filtre de convolution</a:t>
            </a:r>
            <a:endParaRPr lang="en-US"/>
          </a:p>
        </p:txBody>
      </p:sp>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p:txBody>
          <a:bodyPr/>
          <a:lstStyle/>
          <a:p>
            <a:r>
              <a:rPr lang="en-US" b="0">
                <a:cs typeface="Calibri"/>
              </a:rPr>
              <a:t>Opérations sur les filtres d’une couche convolutive</a:t>
            </a:r>
            <a:endParaRPr lang="en-US"/>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Les réseaux de neurones convolutifs</a:t>
            </a:r>
            <a:endParaRPr lang="en-US"/>
          </a:p>
        </p:txBody>
      </p:sp>
      <p:pic>
        <p:nvPicPr>
          <p:cNvPr id="2" name="Picture 3" descr="A screenshot of a cell phone&#10;&#10;Description generated with high confidence">
            <a:extLst>
              <a:ext uri="{FF2B5EF4-FFF2-40B4-BE49-F238E27FC236}">
                <a16:creationId xmlns:a16="http://schemas.microsoft.com/office/drawing/2014/main" id="{D8299CD4-403A-415C-B4BC-2EE692A019F5}"/>
              </a:ext>
            </a:extLst>
          </p:cNvPr>
          <p:cNvPicPr>
            <a:picLocks noGrp="1" noChangeAspect="1"/>
          </p:cNvPicPr>
          <p:nvPr>
            <p:ph sz="half" idx="2"/>
          </p:nvPr>
        </p:nvPicPr>
        <p:blipFill>
          <a:blip r:embed="rId2"/>
          <a:stretch>
            <a:fillRect/>
          </a:stretch>
        </p:blipFill>
        <p:spPr>
          <a:xfrm>
            <a:off x="839788" y="2693438"/>
            <a:ext cx="5157787" cy="3307861"/>
          </a:xfrm>
          <a:prstGeom prst="rect">
            <a:avLst/>
          </a:prstGeom>
        </p:spPr>
      </p:pic>
      <p:pic>
        <p:nvPicPr>
          <p:cNvPr id="13" name="Picture 14" descr="A screenshot of a cell phone&#10;&#10;Description generated with high confidence">
            <a:extLst>
              <a:ext uri="{FF2B5EF4-FFF2-40B4-BE49-F238E27FC236}">
                <a16:creationId xmlns:a16="http://schemas.microsoft.com/office/drawing/2014/main" id="{723B2A0C-F567-4C63-8A29-DC144CB58E1E}"/>
              </a:ext>
            </a:extLst>
          </p:cNvPr>
          <p:cNvPicPr>
            <a:picLocks noGrp="1" noChangeAspect="1"/>
          </p:cNvPicPr>
          <p:nvPr>
            <p:ph sz="quarter" idx="4"/>
          </p:nvPr>
        </p:nvPicPr>
        <p:blipFill>
          <a:blip r:embed="rId3"/>
          <a:stretch>
            <a:fillRect/>
          </a:stretch>
        </p:blipFill>
        <p:spPr>
          <a:xfrm>
            <a:off x="6172200" y="2937542"/>
            <a:ext cx="5183188" cy="2819654"/>
          </a:xfrm>
          <a:prstGeom prst="rect">
            <a:avLst/>
          </a:prstGeom>
        </p:spPr>
      </p:pic>
      <p:pic>
        <p:nvPicPr>
          <p:cNvPr id="4" name="Picture 8" descr="A close up of a sign&#10;&#10;Description generated with very high confidence">
            <a:extLst>
              <a:ext uri="{FF2B5EF4-FFF2-40B4-BE49-F238E27FC236}">
                <a16:creationId xmlns:a16="http://schemas.microsoft.com/office/drawing/2014/main" id="{0F1C74BC-34B4-48AD-A28D-8D64D31399E8}"/>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424009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0A8858-5AAA-48C6-989E-2850673189D4}"/>
              </a:ext>
            </a:extLst>
          </p:cNvPr>
          <p:cNvSpPr>
            <a:spLocks noGrp="1"/>
          </p:cNvSpPr>
          <p:nvPr>
            <p:ph type="body" idx="1"/>
          </p:nvPr>
        </p:nvSpPr>
        <p:spPr/>
        <p:txBody>
          <a:bodyPr/>
          <a:lstStyle/>
          <a:p>
            <a:r>
              <a:rPr lang="en-US" b="0">
                <a:cs typeface="Calibri"/>
              </a:rPr>
              <a:t>Aplatissement d’une matrice en un vecteur.</a:t>
            </a:r>
          </a:p>
        </p:txBody>
      </p:sp>
      <p:sp>
        <p:nvSpPr>
          <p:cNvPr id="5" name="Text Placeholder 4">
            <a:extLst>
              <a:ext uri="{FF2B5EF4-FFF2-40B4-BE49-F238E27FC236}">
                <a16:creationId xmlns:a16="http://schemas.microsoft.com/office/drawing/2014/main" id="{B1FB6447-7BA6-4A0B-B868-0F04F801B7FA}"/>
              </a:ext>
            </a:extLst>
          </p:cNvPr>
          <p:cNvSpPr>
            <a:spLocks noGrp="1"/>
          </p:cNvSpPr>
          <p:nvPr>
            <p:ph type="body" sz="quarter" idx="3"/>
          </p:nvPr>
        </p:nvSpPr>
        <p:spPr/>
        <p:txBody>
          <a:bodyPr/>
          <a:lstStyle/>
          <a:p>
            <a:r>
              <a:rPr lang="en-US" b="0">
                <a:cs typeface="Calibri"/>
              </a:rPr>
              <a:t>Passage d’une couche convolutive à un vecteur</a:t>
            </a:r>
          </a:p>
        </p:txBody>
      </p:sp>
      <p:sp>
        <p:nvSpPr>
          <p:cNvPr id="12" name="Title 1">
            <a:extLst>
              <a:ext uri="{FF2B5EF4-FFF2-40B4-BE49-F238E27FC236}">
                <a16:creationId xmlns:a16="http://schemas.microsoft.com/office/drawing/2014/main" id="{8938FEF0-2150-409D-A5D5-C368FE398834}"/>
              </a:ext>
            </a:extLst>
          </p:cNvPr>
          <p:cNvSpPr>
            <a:spLocks noGrp="1"/>
          </p:cNvSpPr>
          <p:nvPr>
            <p:ph type="title"/>
          </p:nvPr>
        </p:nvSpPr>
        <p:spPr>
          <a:xfrm>
            <a:off x="838200" y="-189912"/>
            <a:ext cx="10515600" cy="1325563"/>
          </a:xfrm>
        </p:spPr>
        <p:txBody>
          <a:bodyPr/>
          <a:lstStyle/>
          <a:p>
            <a:r>
              <a:rPr lang="en-US">
                <a:cs typeface="Calibri Light"/>
              </a:rPr>
              <a:t>Introduction aux </a:t>
            </a:r>
            <a:r>
              <a:rPr lang="en-US" err="1">
                <a:cs typeface="Calibri Light"/>
              </a:rPr>
              <a:t>réseaux</a:t>
            </a:r>
            <a:r>
              <a:rPr lang="en-US">
                <a:cs typeface="Calibri Light"/>
              </a:rPr>
              <a:t> de </a:t>
            </a:r>
            <a:r>
              <a:rPr lang="en-US" err="1">
                <a:cs typeface="Calibri Light"/>
              </a:rPr>
              <a:t>neurones</a:t>
            </a:r>
            <a:endParaRPr lang="en-US" err="1"/>
          </a:p>
        </p:txBody>
      </p:sp>
      <p:sp>
        <p:nvSpPr>
          <p:cNvPr id="14" name="TextBox 13">
            <a:extLst>
              <a:ext uri="{FF2B5EF4-FFF2-40B4-BE49-F238E27FC236}">
                <a16:creationId xmlns:a16="http://schemas.microsoft.com/office/drawing/2014/main" id="{E7B667FC-E3B0-45F8-B697-5A022FA35AED}"/>
              </a:ext>
            </a:extLst>
          </p:cNvPr>
          <p:cNvSpPr txBox="1"/>
          <p:nvPr/>
        </p:nvSpPr>
        <p:spPr>
          <a:xfrm>
            <a:off x="839141" y="937919"/>
            <a:ext cx="910260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Les réseaux de neurones convolutifs</a:t>
            </a:r>
            <a:endParaRPr lang="en-US"/>
          </a:p>
        </p:txBody>
      </p:sp>
      <p:pic>
        <p:nvPicPr>
          <p:cNvPr id="9" name="Picture 9" descr="A screenshot of a cell phone&#10;&#10;Description generated with very high confidence">
            <a:extLst>
              <a:ext uri="{FF2B5EF4-FFF2-40B4-BE49-F238E27FC236}">
                <a16:creationId xmlns:a16="http://schemas.microsoft.com/office/drawing/2014/main" id="{0CE235A4-1AF9-4199-A4F6-8E632BBDADF3}"/>
              </a:ext>
            </a:extLst>
          </p:cNvPr>
          <p:cNvPicPr>
            <a:picLocks noGrp="1" noChangeAspect="1"/>
          </p:cNvPicPr>
          <p:nvPr>
            <p:ph sz="half" idx="2"/>
          </p:nvPr>
        </p:nvPicPr>
        <p:blipFill>
          <a:blip r:embed="rId2"/>
          <a:stretch>
            <a:fillRect/>
          </a:stretch>
        </p:blipFill>
        <p:spPr>
          <a:xfrm>
            <a:off x="839788" y="3114503"/>
            <a:ext cx="5157787" cy="2465732"/>
          </a:xfrm>
          <a:prstGeom prst="rect">
            <a:avLst/>
          </a:prstGeom>
        </p:spPr>
      </p:pic>
      <p:pic>
        <p:nvPicPr>
          <p:cNvPr id="16" name="Picture 16" descr="A screenshot of a cell phone&#10;&#10;Description generated with high confidence">
            <a:extLst>
              <a:ext uri="{FF2B5EF4-FFF2-40B4-BE49-F238E27FC236}">
                <a16:creationId xmlns:a16="http://schemas.microsoft.com/office/drawing/2014/main" id="{0852E379-62C5-4F7C-9CF3-125B04933F44}"/>
              </a:ext>
            </a:extLst>
          </p:cNvPr>
          <p:cNvPicPr>
            <a:picLocks noGrp="1" noChangeAspect="1"/>
          </p:cNvPicPr>
          <p:nvPr>
            <p:ph sz="quarter" idx="4"/>
          </p:nvPr>
        </p:nvPicPr>
        <p:blipFill>
          <a:blip r:embed="rId3"/>
          <a:stretch>
            <a:fillRect/>
          </a:stretch>
        </p:blipFill>
        <p:spPr>
          <a:xfrm>
            <a:off x="6172200" y="3207187"/>
            <a:ext cx="5183188" cy="2280363"/>
          </a:xfrm>
          <a:prstGeom prst="rect">
            <a:avLst/>
          </a:prstGeom>
        </p:spPr>
      </p:pic>
      <p:pic>
        <p:nvPicPr>
          <p:cNvPr id="2" name="Picture 8" descr="A close up of a sign&#10;&#10;Description generated with very high confidence">
            <a:extLst>
              <a:ext uri="{FF2B5EF4-FFF2-40B4-BE49-F238E27FC236}">
                <a16:creationId xmlns:a16="http://schemas.microsoft.com/office/drawing/2014/main" id="{4D8D0997-28C6-44CF-A193-FF392576A483}"/>
              </a:ext>
            </a:extLst>
          </p:cNvPr>
          <p:cNvPicPr>
            <a:picLocks noChangeAspect="1"/>
          </p:cNvPicPr>
          <p:nvPr/>
        </p:nvPicPr>
        <p:blipFill>
          <a:blip r:embed="rId4"/>
          <a:stretch>
            <a:fillRect/>
          </a:stretch>
        </p:blipFill>
        <p:spPr>
          <a:xfrm>
            <a:off x="10633595" y="1323"/>
            <a:ext cx="1557867" cy="1083508"/>
          </a:xfrm>
          <a:prstGeom prst="rect">
            <a:avLst/>
          </a:prstGeom>
        </p:spPr>
      </p:pic>
    </p:spTree>
    <p:extLst>
      <p:ext uri="{BB962C8B-B14F-4D97-AF65-F5344CB8AC3E}">
        <p14:creationId xmlns:p14="http://schemas.microsoft.com/office/powerpoint/2010/main" val="26766728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TotalTime>
  <Words>689</Words>
  <Application>Microsoft Office PowerPoint</Application>
  <PresentationFormat>Grand écran</PresentationFormat>
  <Paragraphs>228</Paragraphs>
  <Slides>44</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44</vt:i4>
      </vt:variant>
    </vt:vector>
  </HeadingPairs>
  <TitlesOfParts>
    <vt:vector size="48" baseType="lpstr">
      <vt:lpstr>Arial</vt:lpstr>
      <vt:lpstr>Calibri</vt:lpstr>
      <vt:lpstr>Calibri Light</vt:lpstr>
      <vt:lpstr>office theme</vt:lpstr>
      <vt:lpstr>Projet Science des données</vt:lpstr>
      <vt:lpstr>Les données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Introduction aux réseaux de neurones</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Modèles utilisés pour le défi</vt:lpstr>
      <vt:lpstr>Présentation PowerPoint</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omar Aitichou</cp:lastModifiedBy>
  <cp:revision>124</cp:revision>
  <dcterms:created xsi:type="dcterms:W3CDTF">2013-07-15T20:26:40Z</dcterms:created>
  <dcterms:modified xsi:type="dcterms:W3CDTF">2019-01-11T11:13:40Z</dcterms:modified>
</cp:coreProperties>
</file>